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7" r:id="rId3"/>
    <p:sldMasterId id="2147484116" r:id="rId4"/>
  </p:sldMasterIdLst>
  <p:notesMasterIdLst>
    <p:notesMasterId r:id="rId20"/>
  </p:notesMasterIdLst>
  <p:handoutMasterIdLst>
    <p:handoutMasterId r:id="rId21"/>
  </p:handoutMasterIdLst>
  <p:sldIdLst>
    <p:sldId id="340" r:id="rId5"/>
    <p:sldId id="429" r:id="rId6"/>
    <p:sldId id="358" r:id="rId7"/>
    <p:sldId id="275" r:id="rId8"/>
    <p:sldId id="324" r:id="rId9"/>
    <p:sldId id="357" r:id="rId10"/>
    <p:sldId id="352" r:id="rId11"/>
    <p:sldId id="356" r:id="rId12"/>
    <p:sldId id="359" r:id="rId13"/>
    <p:sldId id="355" r:id="rId14"/>
    <p:sldId id="353" r:id="rId15"/>
    <p:sldId id="361" r:id="rId16"/>
    <p:sldId id="364" r:id="rId17"/>
    <p:sldId id="363" r:id="rId18"/>
    <p:sldId id="430" r:id="rId19"/>
  </p:sldIdLst>
  <p:sldSz cx="9144000" cy="6858000" type="screen4x3"/>
  <p:notesSz cx="6950075" cy="92360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1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51321-5029-4777-853F-6B78AE8C1724}" v="13" dt="2020-11-14T03:14:20.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6" autoAdjust="0"/>
    <p:restoredTop sz="65349" autoAdjust="0"/>
  </p:normalViewPr>
  <p:slideViewPr>
    <p:cSldViewPr snapToGrid="0" snapToObjects="1">
      <p:cViewPr varScale="1">
        <p:scale>
          <a:sx n="49" d="100"/>
          <a:sy n="49" d="100"/>
        </p:scale>
        <p:origin x="2136" y="53"/>
      </p:cViewPr>
      <p:guideLst>
        <p:guide orient="horz" pos="2160"/>
        <p:guide pos="2880"/>
      </p:guideLst>
    </p:cSldViewPr>
  </p:slideViewPr>
  <p:outlineViewPr>
    <p:cViewPr>
      <p:scale>
        <a:sx n="33" d="100"/>
        <a:sy n="33" d="100"/>
      </p:scale>
      <p:origin x="0" y="738"/>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DF4FCA-B438-4FF0-91CC-CC5CD67F7C0B}"/>
              </a:ext>
            </a:extLst>
          </p:cNvPr>
          <p:cNvSpPr>
            <a:spLocks noGrp="1"/>
          </p:cNvSpPr>
          <p:nvPr>
            <p:ph type="hdr" sz="quarter"/>
          </p:nvPr>
        </p:nvSpPr>
        <p:spPr>
          <a:xfrm>
            <a:off x="0" y="0"/>
            <a:ext cx="3013075" cy="461963"/>
          </a:xfrm>
          <a:prstGeom prst="rect">
            <a:avLst/>
          </a:prstGeom>
        </p:spPr>
        <p:txBody>
          <a:bodyPr vert="horz" lIns="93155" tIns="46579" rIns="93155" bIns="46579"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1EAC1462-65C7-476A-B0B4-229FDDBAC031}"/>
              </a:ext>
            </a:extLst>
          </p:cNvPr>
          <p:cNvSpPr>
            <a:spLocks noGrp="1"/>
          </p:cNvSpPr>
          <p:nvPr>
            <p:ph type="dt" sz="quarter" idx="1"/>
          </p:nvPr>
        </p:nvSpPr>
        <p:spPr>
          <a:xfrm>
            <a:off x="3935413" y="0"/>
            <a:ext cx="3013075" cy="461963"/>
          </a:xfrm>
          <a:prstGeom prst="rect">
            <a:avLst/>
          </a:prstGeom>
        </p:spPr>
        <p:txBody>
          <a:bodyPr vert="horz" lIns="93155" tIns="46579" rIns="93155" bIns="46579" rtlCol="0"/>
          <a:lstStyle>
            <a:lvl1pPr algn="r" eaLnBrk="1" hangingPunct="1">
              <a:defRPr sz="1200"/>
            </a:lvl1pPr>
          </a:lstStyle>
          <a:p>
            <a:pPr>
              <a:defRPr/>
            </a:pPr>
            <a:fld id="{23507C46-6397-4118-9F3C-0B53BB4B0F67}" type="datetimeFigureOut">
              <a:rPr lang="en-US"/>
              <a:pPr>
                <a:defRPr/>
              </a:pPr>
              <a:t>2/7/2022</a:t>
            </a:fld>
            <a:endParaRPr lang="en-US" dirty="0"/>
          </a:p>
        </p:txBody>
      </p:sp>
      <p:sp>
        <p:nvSpPr>
          <p:cNvPr id="4" name="Footer Placeholder 3">
            <a:extLst>
              <a:ext uri="{FF2B5EF4-FFF2-40B4-BE49-F238E27FC236}">
                <a16:creationId xmlns:a16="http://schemas.microsoft.com/office/drawing/2014/main" id="{C94A824B-A3E1-4F76-AC19-72B82992C577}"/>
              </a:ext>
            </a:extLst>
          </p:cNvPr>
          <p:cNvSpPr>
            <a:spLocks noGrp="1"/>
          </p:cNvSpPr>
          <p:nvPr>
            <p:ph type="ftr" sz="quarter" idx="2"/>
          </p:nvPr>
        </p:nvSpPr>
        <p:spPr>
          <a:xfrm>
            <a:off x="0" y="8772525"/>
            <a:ext cx="3013075" cy="461963"/>
          </a:xfrm>
          <a:prstGeom prst="rect">
            <a:avLst/>
          </a:prstGeom>
        </p:spPr>
        <p:txBody>
          <a:bodyPr vert="horz" lIns="93155" tIns="46579" rIns="93155" bIns="46579"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72267D71-F734-4AD0-A8C7-0428FB38C967}"/>
              </a:ext>
            </a:extLst>
          </p:cNvPr>
          <p:cNvSpPr>
            <a:spLocks noGrp="1"/>
          </p:cNvSpPr>
          <p:nvPr>
            <p:ph type="sldNum" sz="quarter" idx="3"/>
          </p:nvPr>
        </p:nvSpPr>
        <p:spPr>
          <a:xfrm>
            <a:off x="3935413" y="8772525"/>
            <a:ext cx="3013075" cy="461963"/>
          </a:xfrm>
          <a:prstGeom prst="rect">
            <a:avLst/>
          </a:prstGeom>
        </p:spPr>
        <p:txBody>
          <a:bodyPr vert="horz" wrap="square" lIns="93155" tIns="46579" rIns="93155" bIns="46579" numCol="1" anchor="b" anchorCtr="0" compatLnSpc="1">
            <a:prstTxWarp prst="textNoShape">
              <a:avLst/>
            </a:prstTxWarp>
          </a:bodyPr>
          <a:lstStyle>
            <a:lvl1pPr algn="r" eaLnBrk="1" hangingPunct="1">
              <a:defRPr sz="1200"/>
            </a:lvl1pPr>
          </a:lstStyle>
          <a:p>
            <a:fld id="{BDB2E77B-0CFC-4260-BE35-35210AE04F7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B7C35-A693-428B-B457-DF9E2BBA0166}"/>
              </a:ext>
            </a:extLst>
          </p:cNvPr>
          <p:cNvSpPr>
            <a:spLocks noGrp="1"/>
          </p:cNvSpPr>
          <p:nvPr>
            <p:ph type="hdr" sz="quarter"/>
          </p:nvPr>
        </p:nvSpPr>
        <p:spPr>
          <a:xfrm>
            <a:off x="0" y="0"/>
            <a:ext cx="3013075" cy="461963"/>
          </a:xfrm>
          <a:prstGeom prst="rect">
            <a:avLst/>
          </a:prstGeom>
        </p:spPr>
        <p:txBody>
          <a:bodyPr vert="horz" lIns="93155" tIns="46579" rIns="93155" bIns="46579"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9F16CF09-3F5D-4001-BC0A-96A39669BD5C}"/>
              </a:ext>
            </a:extLst>
          </p:cNvPr>
          <p:cNvSpPr>
            <a:spLocks noGrp="1"/>
          </p:cNvSpPr>
          <p:nvPr>
            <p:ph type="dt" idx="1"/>
          </p:nvPr>
        </p:nvSpPr>
        <p:spPr>
          <a:xfrm>
            <a:off x="3935413" y="0"/>
            <a:ext cx="3013075" cy="461963"/>
          </a:xfrm>
          <a:prstGeom prst="rect">
            <a:avLst/>
          </a:prstGeom>
        </p:spPr>
        <p:txBody>
          <a:bodyPr vert="horz" lIns="93155" tIns="46579" rIns="93155" bIns="46579" rtlCol="0"/>
          <a:lstStyle>
            <a:lvl1pPr algn="r" eaLnBrk="1" hangingPunct="1">
              <a:defRPr sz="1200"/>
            </a:lvl1pPr>
          </a:lstStyle>
          <a:p>
            <a:pPr>
              <a:defRPr/>
            </a:pPr>
            <a:fld id="{FFE76ACD-993F-4C66-B625-5CBB0F2BDBDE}" type="datetimeFigureOut">
              <a:rPr lang="en-US"/>
              <a:pPr>
                <a:defRPr/>
              </a:pPr>
              <a:t>2/7/2022</a:t>
            </a:fld>
            <a:endParaRPr lang="en-US" dirty="0"/>
          </a:p>
        </p:txBody>
      </p:sp>
      <p:sp>
        <p:nvSpPr>
          <p:cNvPr id="4" name="Slide Image Placeholder 3">
            <a:extLst>
              <a:ext uri="{FF2B5EF4-FFF2-40B4-BE49-F238E27FC236}">
                <a16:creationId xmlns:a16="http://schemas.microsoft.com/office/drawing/2014/main" id="{CF133B89-28DB-40EF-8471-A2C62AF76843}"/>
              </a:ext>
            </a:extLst>
          </p:cNvPr>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3155" tIns="46579" rIns="93155" bIns="46579" rtlCol="0" anchor="ctr"/>
          <a:lstStyle/>
          <a:p>
            <a:pPr lvl="0"/>
            <a:endParaRPr lang="en-US" noProof="0" dirty="0"/>
          </a:p>
        </p:txBody>
      </p:sp>
      <p:sp>
        <p:nvSpPr>
          <p:cNvPr id="5" name="Notes Placeholder 4">
            <a:extLst>
              <a:ext uri="{FF2B5EF4-FFF2-40B4-BE49-F238E27FC236}">
                <a16:creationId xmlns:a16="http://schemas.microsoft.com/office/drawing/2014/main" id="{75CAA6F3-380F-43D5-AA8C-E557D2069C91}"/>
              </a:ext>
            </a:extLst>
          </p:cNvPr>
          <p:cNvSpPr>
            <a:spLocks noGrp="1"/>
          </p:cNvSpPr>
          <p:nvPr>
            <p:ph type="body" sz="quarter" idx="3"/>
          </p:nvPr>
        </p:nvSpPr>
        <p:spPr>
          <a:xfrm>
            <a:off x="695325" y="4387850"/>
            <a:ext cx="5559425" cy="4156075"/>
          </a:xfrm>
          <a:prstGeom prst="rect">
            <a:avLst/>
          </a:prstGeom>
        </p:spPr>
        <p:txBody>
          <a:bodyPr vert="horz" lIns="93155" tIns="46579" rIns="93155" bIns="465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D6D81F3-D656-4043-8077-409309181231}"/>
              </a:ext>
            </a:extLst>
          </p:cNvPr>
          <p:cNvSpPr>
            <a:spLocks noGrp="1"/>
          </p:cNvSpPr>
          <p:nvPr>
            <p:ph type="ftr" sz="quarter" idx="4"/>
          </p:nvPr>
        </p:nvSpPr>
        <p:spPr>
          <a:xfrm>
            <a:off x="0" y="8772525"/>
            <a:ext cx="3013075" cy="461963"/>
          </a:xfrm>
          <a:prstGeom prst="rect">
            <a:avLst/>
          </a:prstGeom>
        </p:spPr>
        <p:txBody>
          <a:bodyPr vert="horz" lIns="93155" tIns="46579" rIns="93155" bIns="46579"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BB37A691-326A-4361-8E2F-FD2A3CB9C6C3}"/>
              </a:ext>
            </a:extLst>
          </p:cNvPr>
          <p:cNvSpPr>
            <a:spLocks noGrp="1"/>
          </p:cNvSpPr>
          <p:nvPr>
            <p:ph type="sldNum" sz="quarter" idx="5"/>
          </p:nvPr>
        </p:nvSpPr>
        <p:spPr>
          <a:xfrm>
            <a:off x="3935413" y="8772525"/>
            <a:ext cx="3013075" cy="461963"/>
          </a:xfrm>
          <a:prstGeom prst="rect">
            <a:avLst/>
          </a:prstGeom>
        </p:spPr>
        <p:txBody>
          <a:bodyPr vert="horz" wrap="square" lIns="93155" tIns="46579" rIns="93155" bIns="46579" numCol="1" anchor="b" anchorCtr="0" compatLnSpc="1">
            <a:prstTxWarp prst="textNoShape">
              <a:avLst/>
            </a:prstTxWarp>
          </a:bodyPr>
          <a:lstStyle>
            <a:lvl1pPr algn="r" eaLnBrk="1" hangingPunct="1">
              <a:defRPr sz="1200"/>
            </a:lvl1pPr>
          </a:lstStyle>
          <a:p>
            <a:fld id="{4CF7969A-644C-4940-AF3E-1B6B818565C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a:t>
            </a:r>
            <a:r>
              <a:rPr lang="en-US" baseline="0" dirty="0"/>
              <a:t> module/session serves as a how to guide to assist faculty search committees and search committee chairs with navigating UAB PeopleAdmin – the university’s faculty jobs system.</a:t>
            </a:r>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1</a:t>
            </a:fld>
            <a:endParaRPr lang="en-US" altLang="en-US"/>
          </a:p>
        </p:txBody>
      </p:sp>
    </p:spTree>
    <p:extLst>
      <p:ext uri="{BB962C8B-B14F-4D97-AF65-F5344CB8AC3E}">
        <p14:creationId xmlns:p14="http://schemas.microsoft.com/office/powerpoint/2010/main" val="120474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a:t>
            </a:r>
            <a:r>
              <a:rPr lang="en-US" baseline="0" dirty="0"/>
              <a:t> slides demonstrate how to evaluate candidates. Keep in mind that your committee may have decided to evaluate candidates using a different tool.</a:t>
            </a:r>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11</a:t>
            </a:fld>
            <a:endParaRPr lang="en-US" altLang="en-US"/>
          </a:p>
        </p:txBody>
      </p:sp>
    </p:spTree>
    <p:extLst>
      <p:ext uri="{BB962C8B-B14F-4D97-AF65-F5344CB8AC3E}">
        <p14:creationId xmlns:p14="http://schemas.microsoft.com/office/powerpoint/2010/main" val="4138779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evaluate</a:t>
            </a:r>
            <a:r>
              <a:rPr lang="en-US" baseline="0" dirty="0"/>
              <a:t> candidates, it’s important to note that </a:t>
            </a:r>
            <a:r>
              <a:rPr lang="en-US" b="1" baseline="0" dirty="0"/>
              <a:t>only the Search Committee Chair </a:t>
            </a:r>
            <a:r>
              <a:rPr lang="en-US" baseline="0" dirty="0"/>
              <a:t>can view the evaluations of all committee members. This allows committee members to objectively evaluate candidates. </a:t>
            </a:r>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12</a:t>
            </a:fld>
            <a:endParaRPr lang="en-US" altLang="en-US"/>
          </a:p>
        </p:txBody>
      </p:sp>
    </p:spTree>
    <p:extLst>
      <p:ext uri="{BB962C8B-B14F-4D97-AF65-F5344CB8AC3E}">
        <p14:creationId xmlns:p14="http://schemas.microsoft.com/office/powerpoint/2010/main" val="375860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Faculty</a:t>
            </a:r>
            <a:r>
              <a:rPr lang="en-US" baseline="0" dirty="0"/>
              <a:t> Affairs can assist search committees with creating evaluation criteria for each search. </a:t>
            </a:r>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13</a:t>
            </a:fld>
            <a:endParaRPr lang="en-US" altLang="en-US"/>
          </a:p>
        </p:txBody>
      </p:sp>
    </p:spTree>
    <p:extLst>
      <p:ext uri="{BB962C8B-B14F-4D97-AF65-F5344CB8AC3E}">
        <p14:creationId xmlns:p14="http://schemas.microsoft.com/office/powerpoint/2010/main" val="178061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chairing the search,</a:t>
            </a:r>
            <a:r>
              <a:rPr lang="en-US" baseline="0" dirty="0"/>
              <a:t> you can access candidate evaluations and comments from your search committee members.</a:t>
            </a:r>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14</a:t>
            </a:fld>
            <a:endParaRPr lang="en-US" altLang="en-US"/>
          </a:p>
        </p:txBody>
      </p:sp>
    </p:spTree>
    <p:extLst>
      <p:ext uri="{BB962C8B-B14F-4D97-AF65-F5344CB8AC3E}">
        <p14:creationId xmlns:p14="http://schemas.microsoft.com/office/powerpoint/2010/main" val="3314988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15</a:t>
            </a:fld>
            <a:endParaRPr lang="en-US" altLang="en-US"/>
          </a:p>
        </p:txBody>
      </p:sp>
    </p:spTree>
    <p:extLst>
      <p:ext uri="{BB962C8B-B14F-4D97-AF65-F5344CB8AC3E}">
        <p14:creationId xmlns:p14="http://schemas.microsoft.com/office/powerpoint/2010/main" val="168913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2</a:t>
            </a:fld>
            <a:endParaRPr lang="en-US" altLang="en-US"/>
          </a:p>
        </p:txBody>
      </p:sp>
    </p:spTree>
    <p:extLst>
      <p:ext uri="{BB962C8B-B14F-4D97-AF65-F5344CB8AC3E}">
        <p14:creationId xmlns:p14="http://schemas.microsoft.com/office/powerpoint/2010/main" val="153713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This guide shows you how to login into the system, view faculty candidate applications and documents, such as the CV, letter of recommendation, and research or teaching statements.  The committee decides which documents or media is required from candidates.</a:t>
            </a:r>
          </a:p>
          <a:p>
            <a:endParaRPr lang="en-US" dirty="0"/>
          </a:p>
        </p:txBody>
      </p:sp>
      <p:sp>
        <p:nvSpPr>
          <p:cNvPr id="4" name="Slide Number Placeholder 3"/>
          <p:cNvSpPr>
            <a:spLocks noGrp="1"/>
          </p:cNvSpPr>
          <p:nvPr>
            <p:ph type="sldNum" sz="quarter" idx="5"/>
          </p:nvPr>
        </p:nvSpPr>
        <p:spPr/>
        <p:txBody>
          <a:bodyPr/>
          <a:lstStyle/>
          <a:p>
            <a:fld id="{4CF7969A-644C-4940-AF3E-1B6B818565C6}" type="slidenum">
              <a:rPr lang="en-US" altLang="en-US" smtClean="0"/>
              <a:pPr/>
              <a:t>3</a:t>
            </a:fld>
            <a:endParaRPr lang="en-US" altLang="en-US"/>
          </a:p>
        </p:txBody>
      </p:sp>
    </p:spTree>
    <p:extLst>
      <p:ext uri="{BB962C8B-B14F-4D97-AF65-F5344CB8AC3E}">
        <p14:creationId xmlns:p14="http://schemas.microsoft.com/office/powerpoint/2010/main" val="233058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Search Committee members should login to UAB PeopleAdmin from the link in the email that you received from the system; or you can login from the UAB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AdminSystems</a:t>
            </a:r>
            <a:r>
              <a:rPr kumimoji="0" lang="en-US" sz="1200" b="0" i="0" u="none" strike="noStrike" kern="1200" cap="none" spc="0" normalizeH="0" baseline="0" noProof="0" dirty="0">
                <a:ln>
                  <a:noFill/>
                </a:ln>
                <a:solidFill>
                  <a:prstClr val="black"/>
                </a:solidFill>
                <a:effectLst/>
                <a:uLnTx/>
                <a:uFillTx/>
                <a:latin typeface="Calibri"/>
                <a:ea typeface="+mn-ea"/>
                <a:cs typeface="+mn-cs"/>
              </a:rPr>
              <a:t> page. It is important to remember to login through the Single-Sign On SSO using your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BlazerID</a:t>
            </a:r>
            <a:r>
              <a:rPr kumimoji="0" lang="en-US" sz="1200" b="0" i="0" u="none" strike="noStrike" kern="1200" cap="none" spc="0" normalizeH="0" baseline="0" noProof="0" dirty="0">
                <a:ln>
                  <a:noFill/>
                </a:ln>
                <a:solidFill>
                  <a:prstClr val="black"/>
                </a:solidFill>
                <a:effectLst/>
                <a:uLnTx/>
                <a:uFillTx/>
                <a:latin typeface="Calibri"/>
                <a:ea typeface="+mn-ea"/>
                <a:cs typeface="+mn-cs"/>
              </a:rPr>
              <a:t> &amp; password.</a:t>
            </a:r>
          </a:p>
          <a:p>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4</a:t>
            </a:fld>
            <a:endParaRPr lang="en-US" altLang="en-US"/>
          </a:p>
        </p:txBody>
      </p:sp>
    </p:spTree>
    <p:extLst>
      <p:ext uri="{BB962C8B-B14F-4D97-AF65-F5344CB8AC3E}">
        <p14:creationId xmlns:p14="http://schemas.microsoft.com/office/powerpoint/2010/main" val="421857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login,</a:t>
            </a:r>
            <a:r>
              <a:rPr lang="en-US" baseline="0" dirty="0"/>
              <a:t> you will be on your dashboard or homepage. See the upper right-hand corner to make sure you’re logged in as a </a:t>
            </a:r>
            <a:r>
              <a:rPr lang="en-US" u="sng" baseline="0" dirty="0"/>
              <a:t>Search Committee Member</a:t>
            </a:r>
            <a:r>
              <a:rPr lang="en-US" u="none" baseline="0" dirty="0"/>
              <a:t>.  You may have additional roles in UAB PeopleAdmin (i.e. Equity Advisor).</a:t>
            </a:r>
            <a:endParaRPr lang="en-US" u="none"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5</a:t>
            </a:fld>
            <a:endParaRPr lang="en-US" altLang="en-US"/>
          </a:p>
        </p:txBody>
      </p:sp>
    </p:spTree>
    <p:extLst>
      <p:ext uri="{BB962C8B-B14F-4D97-AF65-F5344CB8AC3E}">
        <p14:creationId xmlns:p14="http://schemas.microsoft.com/office/powerpoint/2010/main" val="294782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requisition(s) that you are assigned to, </a:t>
            </a:r>
            <a:r>
              <a:rPr lang="en-US" b="1" dirty="0"/>
              <a:t>CLICK on Requisitions</a:t>
            </a:r>
            <a:r>
              <a:rPr lang="en-US" b="1" baseline="0" dirty="0"/>
              <a:t> from the BLUE</a:t>
            </a:r>
            <a:r>
              <a:rPr lang="en-US" baseline="0" dirty="0"/>
              <a:t> Navigation Bar on your homepage.</a:t>
            </a:r>
          </a:p>
          <a:p>
            <a:r>
              <a:rPr lang="en-US" baseline="0" dirty="0"/>
              <a:t>You’ll select </a:t>
            </a:r>
            <a:r>
              <a:rPr lang="en-US" b="1" baseline="0" dirty="0"/>
              <a:t>Faculty</a:t>
            </a:r>
            <a:r>
              <a:rPr lang="en-US" baseline="0" dirty="0"/>
              <a:t> from the dropdown list. Any search/requisition that you are assigned to should be visible on this page.   </a:t>
            </a:r>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6</a:t>
            </a:fld>
            <a:endParaRPr lang="en-US" altLang="en-US"/>
          </a:p>
        </p:txBody>
      </p:sp>
    </p:spTree>
    <p:extLst>
      <p:ext uri="{BB962C8B-B14F-4D97-AF65-F5344CB8AC3E}">
        <p14:creationId xmlns:p14="http://schemas.microsoft.com/office/powerpoint/2010/main" val="282857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accessed the requisition</a:t>
            </a:r>
            <a:r>
              <a:rPr lang="en-US" baseline="0" dirty="0"/>
              <a:t>, open it to view candidates who have applied for the position. Click on the APPLICANTS tab to see a list of applicants.</a:t>
            </a:r>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7</a:t>
            </a:fld>
            <a:endParaRPr lang="en-US" altLang="en-US"/>
          </a:p>
        </p:txBody>
      </p:sp>
    </p:spTree>
    <p:extLst>
      <p:ext uri="{BB962C8B-B14F-4D97-AF65-F5344CB8AC3E}">
        <p14:creationId xmlns:p14="http://schemas.microsoft.com/office/powerpoint/2010/main" val="65905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applicant list, select the candidate(s) you want to review. CLICK on the candidate’s last name to open and view the complete application. Or, you can select a specific document to view for the candidate.</a:t>
            </a:r>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8</a:t>
            </a:fld>
            <a:endParaRPr lang="en-US" altLang="en-US"/>
          </a:p>
        </p:txBody>
      </p:sp>
    </p:spTree>
    <p:extLst>
      <p:ext uri="{BB962C8B-B14F-4D97-AF65-F5344CB8AC3E}">
        <p14:creationId xmlns:p14="http://schemas.microsoft.com/office/powerpoint/2010/main" val="95897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download</a:t>
            </a:r>
            <a:r>
              <a:rPr lang="en-US" baseline="0" dirty="0"/>
              <a:t> applicant materials if you’d like to email or print them as a PDF.</a:t>
            </a:r>
            <a:endParaRPr lang="en-US" dirty="0"/>
          </a:p>
        </p:txBody>
      </p:sp>
      <p:sp>
        <p:nvSpPr>
          <p:cNvPr id="4" name="Slide Number Placeholder 3"/>
          <p:cNvSpPr>
            <a:spLocks noGrp="1"/>
          </p:cNvSpPr>
          <p:nvPr>
            <p:ph type="sldNum" sz="quarter" idx="10"/>
          </p:nvPr>
        </p:nvSpPr>
        <p:spPr/>
        <p:txBody>
          <a:bodyPr/>
          <a:lstStyle/>
          <a:p>
            <a:fld id="{4CF7969A-644C-4940-AF3E-1B6B818565C6}" type="slidenum">
              <a:rPr lang="en-US" altLang="en-US" smtClean="0"/>
              <a:pPr/>
              <a:t>9</a:t>
            </a:fld>
            <a:endParaRPr lang="en-US" altLang="en-US"/>
          </a:p>
        </p:txBody>
      </p:sp>
    </p:spTree>
    <p:extLst>
      <p:ext uri="{BB962C8B-B14F-4D97-AF65-F5344CB8AC3E}">
        <p14:creationId xmlns:p14="http://schemas.microsoft.com/office/powerpoint/2010/main" val="42643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2462DE9-3AF7-244D-A06B-079CF21E1E39}"/>
              </a:ext>
            </a:extLst>
          </p:cNvPr>
          <p:cNvSpPr>
            <a:spLocks noGrp="1"/>
          </p:cNvSpPr>
          <p:nvPr>
            <p:ph type="title" hasCustomPrompt="1"/>
          </p:nvPr>
        </p:nvSpPr>
        <p:spPr>
          <a:xfrm>
            <a:off x="1097921" y="1863579"/>
            <a:ext cx="6987746" cy="1480754"/>
          </a:xfrm>
          <a:prstGeom prst="rect">
            <a:avLst/>
          </a:prstGeom>
        </p:spPr>
        <p:txBody>
          <a:bodyPr anchor="b" anchorCtr="0"/>
          <a:lstStyle>
            <a:lvl1pPr>
              <a:defRPr sz="3296" cap="all" spc="0" baseline="0">
                <a:solidFill>
                  <a:schemeClr val="bg1"/>
                </a:solidFill>
                <a:latin typeface="Rockwell" panose="02060603020205020403" pitchFamily="18" charset="77"/>
              </a:defRPr>
            </a:lvl1pPr>
          </a:lstStyle>
          <a:p>
            <a:r>
              <a:rPr lang="en-US" dirty="0"/>
              <a:t>Click to edit title</a:t>
            </a:r>
          </a:p>
        </p:txBody>
      </p:sp>
      <p:sp>
        <p:nvSpPr>
          <p:cNvPr id="19" name="Text Placeholder 18">
            <a:extLst>
              <a:ext uri="{FF2B5EF4-FFF2-40B4-BE49-F238E27FC236}">
                <a16:creationId xmlns:a16="http://schemas.microsoft.com/office/drawing/2014/main" id="{6C0A0CB0-7C66-9F44-BF86-F7001741D532}"/>
              </a:ext>
            </a:extLst>
          </p:cNvPr>
          <p:cNvSpPr>
            <a:spLocks noGrp="1"/>
          </p:cNvSpPr>
          <p:nvPr>
            <p:ph type="body" sz="quarter" idx="10" hasCustomPrompt="1"/>
          </p:nvPr>
        </p:nvSpPr>
        <p:spPr>
          <a:xfrm>
            <a:off x="1098021" y="3439583"/>
            <a:ext cx="6987646" cy="1524000"/>
          </a:xfrm>
          <a:prstGeom prst="rect">
            <a:avLst/>
          </a:prstGeom>
        </p:spPr>
        <p:txBody>
          <a:bodyPr/>
          <a:lstStyle>
            <a:lvl1pPr marL="0" indent="0" algn="ctr">
              <a:buFontTx/>
              <a:buNone/>
              <a:defRPr sz="2399" baseline="0"/>
            </a:lvl1pPr>
            <a:lvl2pPr marL="342837" indent="0">
              <a:buFontTx/>
              <a:buNone/>
              <a:defRPr sz="375" baseline="0"/>
            </a:lvl2pPr>
            <a:lvl3pPr marL="685673" indent="0">
              <a:buFontTx/>
              <a:buNone/>
              <a:defRPr sz="375" baseline="0"/>
            </a:lvl3pPr>
            <a:lvl4pPr marL="1028510" indent="0">
              <a:buFontTx/>
              <a:buNone/>
              <a:defRPr sz="375" baseline="0"/>
            </a:lvl4pPr>
            <a:lvl5pPr marL="1371347" indent="0">
              <a:buFontTx/>
              <a:buNone/>
              <a:defRPr sz="375" baseline="0"/>
            </a:lvl5pPr>
          </a:lstStyle>
          <a:p>
            <a:pPr lvl="0"/>
            <a:r>
              <a:rPr lang="en-US" dirty="0"/>
              <a:t>Click to Edit Text</a:t>
            </a:r>
          </a:p>
        </p:txBody>
      </p:sp>
    </p:spTree>
    <p:extLst>
      <p:ext uri="{BB962C8B-B14F-4D97-AF65-F5344CB8AC3E}">
        <p14:creationId xmlns:p14="http://schemas.microsoft.com/office/powerpoint/2010/main" val="102715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pPr/>
              <a:t>2/7/2022</a:t>
            </a:fld>
            <a:endParaRPr lang="en-US" dirty="0"/>
          </a:p>
        </p:txBody>
      </p:sp>
      <p:sp>
        <p:nvSpPr>
          <p:cNvPr id="4" name="Footer Placeholder 3"/>
          <p:cNvSpPr>
            <a:spLocks noGrp="1"/>
          </p:cNvSpPr>
          <p:nvPr>
            <p:ph type="ftr" sz="quarter" idx="11"/>
          </p:nvPr>
        </p:nvSpPr>
        <p:spPr/>
        <p:txBody>
          <a:bodyPr/>
          <a:lstStyle/>
          <a:p>
            <a:r>
              <a:rPr lang="en-GB"/>
              <a:t>SCHOOL OF - to apply in all slides at the same time edit in Insert &gt; Header &amp; Footer</a:t>
            </a:r>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857820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2/7/2022</a:t>
            </a:fld>
            <a:endParaRPr lang="en-US" dirty="0"/>
          </a:p>
        </p:txBody>
      </p:sp>
      <p:sp>
        <p:nvSpPr>
          <p:cNvPr id="3" name="Footer Placeholder 2"/>
          <p:cNvSpPr>
            <a:spLocks noGrp="1"/>
          </p:cNvSpPr>
          <p:nvPr>
            <p:ph type="ftr" sz="quarter" idx="11"/>
          </p:nvPr>
        </p:nvSpPr>
        <p:spPr/>
        <p:txBody>
          <a:bodyPr/>
          <a:lstStyle/>
          <a:p>
            <a:r>
              <a:rPr lang="en-GB"/>
              <a:t>SCHOOL OF - to apply in all slides at the same time edit in Insert &gt; Header &amp; Footer</a:t>
            </a:r>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2069014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2/7/2022</a:t>
            </a:fld>
            <a:endParaRPr lang="en-US" dirty="0"/>
          </a:p>
        </p:txBody>
      </p:sp>
      <p:sp>
        <p:nvSpPr>
          <p:cNvPr id="6" name="Footer Placeholder 5"/>
          <p:cNvSpPr>
            <a:spLocks noGrp="1"/>
          </p:cNvSpPr>
          <p:nvPr>
            <p:ph type="ftr" sz="quarter" idx="11"/>
          </p:nvPr>
        </p:nvSpPr>
        <p:spPr/>
        <p:txBody>
          <a:bodyPr/>
          <a:lstStyle/>
          <a:p>
            <a:r>
              <a:rPr lang="en-GB"/>
              <a:t>SCHOOL OF - to apply in all slides at the same time edit in Insert &gt; Header &amp; Footer</a:t>
            </a:r>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0366074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2/7/2022</a:t>
            </a:fld>
            <a:endParaRPr lang="en-US" dirty="0"/>
          </a:p>
        </p:txBody>
      </p:sp>
      <p:sp>
        <p:nvSpPr>
          <p:cNvPr id="6" name="Footer Placeholder 5"/>
          <p:cNvSpPr>
            <a:spLocks noGrp="1"/>
          </p:cNvSpPr>
          <p:nvPr>
            <p:ph type="ftr" sz="quarter" idx="11"/>
          </p:nvPr>
        </p:nvSpPr>
        <p:spPr/>
        <p:txBody>
          <a:bodyPr/>
          <a:lstStyle/>
          <a:p>
            <a:r>
              <a:rPr lang="en-GB"/>
              <a:t>SCHOOL OF - to apply in all slides at the same time edit in Insert &gt; Header &amp; Footer</a:t>
            </a:r>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0939929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2/7/2022</a:t>
            </a:fld>
            <a:endParaRPr lang="en-US" dirty="0"/>
          </a:p>
        </p:txBody>
      </p:sp>
      <p:sp>
        <p:nvSpPr>
          <p:cNvPr id="5" name="Footer Placeholder 4"/>
          <p:cNvSpPr>
            <a:spLocks noGrp="1"/>
          </p:cNvSpPr>
          <p:nvPr>
            <p:ph type="ftr" sz="quarter" idx="11"/>
          </p:nvPr>
        </p:nvSpPr>
        <p:spPr/>
        <p:txBody>
          <a:bodyPr/>
          <a:lstStyle/>
          <a:p>
            <a:r>
              <a:rPr lang="en-GB"/>
              <a:t>SCHOOL OF - to apply in all slides at the same time edit in Insert &gt; Header &amp; Footer</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3426478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2/7/2022</a:t>
            </a:fld>
            <a:endParaRPr lang="en-US" dirty="0"/>
          </a:p>
        </p:txBody>
      </p:sp>
      <p:sp>
        <p:nvSpPr>
          <p:cNvPr id="5" name="Footer Placeholder 4"/>
          <p:cNvSpPr>
            <a:spLocks noGrp="1"/>
          </p:cNvSpPr>
          <p:nvPr>
            <p:ph type="ftr" sz="quarter" idx="11"/>
          </p:nvPr>
        </p:nvSpPr>
        <p:spPr/>
        <p:txBody>
          <a:bodyPr/>
          <a:lstStyle/>
          <a:p>
            <a:r>
              <a:rPr lang="en-GB"/>
              <a:t>SCHOOL OF - to apply in all slides at the same time edit in Insert &gt; Header &amp; Footer</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7741298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with Picture Horizont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2271" y="1645672"/>
            <a:ext cx="8339450" cy="1580751"/>
          </a:xfrm>
        </p:spPr>
        <p:txBody>
          <a:bodyPr/>
          <a:lstStyle>
            <a:lvl1pPr marL="0" indent="0">
              <a:lnSpc>
                <a:spcPct val="100000"/>
              </a:lnSpc>
              <a:buNone/>
              <a:defRPr>
                <a:latin typeface="+mj-lt"/>
                <a:ea typeface="Proxima Nova Rg" panose="02000506030000020004" pitchFamily="50" charset="0"/>
                <a:cs typeface="Proxima Nova Rg" panose="02000506030000020004" pitchFamily="50" charset="0"/>
              </a:defRPr>
            </a:lvl1pPr>
            <a:lvl2pPr marL="257175" indent="0">
              <a:lnSpc>
                <a:spcPct val="100000"/>
              </a:lnSpc>
              <a:buNone/>
              <a:defRPr/>
            </a:lvl2pPr>
            <a:lvl3pPr marL="514350" indent="0">
              <a:lnSpc>
                <a:spcPct val="100000"/>
              </a:lnSpc>
              <a:buNone/>
              <a:defRPr/>
            </a:lvl3pPr>
            <a:lvl4pPr marL="771525" indent="0">
              <a:lnSpc>
                <a:spcPct val="100000"/>
              </a:lnSpc>
              <a:buNone/>
              <a:defRPr/>
            </a:lvl4pPr>
            <a:lvl5pPr marL="1028700" indent="0">
              <a:lnSpc>
                <a:spcPct val="100000"/>
              </a:lnSpc>
              <a:buNone/>
              <a:defRPr/>
            </a:lvl5pPr>
          </a:lstStyle>
          <a:p>
            <a:pPr lvl="0"/>
            <a:r>
              <a:rPr lang="en-US" dirty="0"/>
              <a:t>Click to edit Master text styles</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7977349"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with Picture Horizontal</a:t>
            </a:r>
          </a:p>
        </p:txBody>
      </p: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3429003"/>
            <a:ext cx="9144000" cy="3037113"/>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421207386"/>
      </p:ext>
    </p:extLst>
  </p:cSld>
  <p:clrMapOvr>
    <a:masterClrMapping/>
  </p:clrMapOvr>
  <p:extLst>
    <p:ext uri="{DCECCB84-F9BA-43D5-87BE-67443E8EF086}">
      <p15:sldGuideLst xmlns:p15="http://schemas.microsoft.com/office/powerpoint/2012/main">
        <p15:guide id="1" pos="254">
          <p15:clr>
            <a:srgbClr val="FBAE40"/>
          </p15:clr>
        </p15:guide>
        <p15:guide id="2" orient="horz" pos="2160">
          <p15:clr>
            <a:srgbClr val="FBAE40"/>
          </p15:clr>
        </p15:guide>
        <p15:guide id="3" pos="5369">
          <p15:clr>
            <a:srgbClr val="FBAE40"/>
          </p15:clr>
        </p15:guide>
        <p15:guide id="4" pos="5508">
          <p15:clr>
            <a:srgbClr val="FBAE40"/>
          </p15:clr>
        </p15:guide>
        <p15:guide id="5" pos="5279">
          <p15:clr>
            <a:srgbClr val="FBAE40"/>
          </p15:clr>
        </p15:guide>
        <p15:guide id="6" orient="horz" pos="1033">
          <p15:clr>
            <a:srgbClr val="FBAE40"/>
          </p15:clr>
        </p15:guide>
        <p15:guide id="7" orient="horz" pos="432">
          <p15:clr>
            <a:srgbClr val="FBAE40"/>
          </p15:clr>
        </p15:guide>
        <p15:guide id="8" orient="horz" pos="2033">
          <p15:clr>
            <a:srgbClr val="FBAE40"/>
          </p15:clr>
        </p15:guide>
        <p15:guide id="9" orient="horz" pos="42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descr="sitelogo.png">
            <a:extLst>
              <a:ext uri="{FF2B5EF4-FFF2-40B4-BE49-F238E27FC236}">
                <a16:creationId xmlns:a16="http://schemas.microsoft.com/office/drawing/2014/main" id="{AEA947F7-D787-4C13-B0DC-2EEED4FB17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9113" y="6262688"/>
            <a:ext cx="25177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41158"/>
            <a:ext cx="7309853" cy="1029368"/>
          </a:xfrm>
          <a:prstGeom prst="rect">
            <a:avLst/>
          </a:prstGeom>
        </p:spPr>
        <p:txBody>
          <a:bodyPr>
            <a:noAutofit/>
          </a:bodyPr>
          <a:lstStyle>
            <a:lvl1pPr algn="l">
              <a:defRPr sz="2800">
                <a:solidFill>
                  <a:schemeClr val="accent3">
                    <a:lumMod val="75000"/>
                  </a:schemeClr>
                </a:solidFill>
                <a:latin typeface="+mj-lt"/>
                <a:cs typeface="Avenir Heavy"/>
              </a:defRPr>
            </a:lvl1pPr>
          </a:lstStyle>
          <a:p>
            <a:r>
              <a:rPr lang="en-US" dirty="0"/>
              <a:t>Click to edit Master title style</a:t>
            </a:r>
          </a:p>
        </p:txBody>
      </p:sp>
    </p:spTree>
    <p:extLst>
      <p:ext uri="{BB962C8B-B14F-4D97-AF65-F5344CB8AC3E}">
        <p14:creationId xmlns:p14="http://schemas.microsoft.com/office/powerpoint/2010/main" val="45250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Slide - Waterm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7" name="Subtitle 2"/>
          <p:cNvSpPr>
            <a:spLocks noGrp="1"/>
          </p:cNvSpPr>
          <p:nvPr>
            <p:ph type="subTitle" idx="1"/>
          </p:nvPr>
        </p:nvSpPr>
        <p:spPr>
          <a:xfrm>
            <a:off x="762000" y="4333876"/>
            <a:ext cx="6762578" cy="1655762"/>
          </a:xfrm>
        </p:spPr>
        <p:txBody>
          <a:bodyPr lIns="0" tIns="36000" rIns="0" bIns="0"/>
          <a:lstStyle>
            <a:lvl1pPr marL="0" indent="0" algn="l">
              <a:buNone/>
              <a:defRPr sz="1800">
                <a:solidFill>
                  <a:schemeClr val="bg1"/>
                </a:solidFill>
                <a:latin typeface="+mj-lt"/>
                <a:ea typeface="Proxima Nova Rg" panose="02000506030000020004" pitchFamily="50" charset="0"/>
                <a:cs typeface="Proxima Nova Rg" panose="020005060300000200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928012"/>
            <a:ext cx="4734560" cy="416812"/>
          </a:xfrm>
          <a:prstGeom prst="rect">
            <a:avLst/>
          </a:prstGeom>
        </p:spPr>
      </p:pic>
      <p:pic>
        <p:nvPicPr>
          <p:cNvPr id="17"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2662227" y="0"/>
            <a:ext cx="8753856" cy="6858000"/>
          </a:xfrm>
          <a:prstGeom prst="rect">
            <a:avLst/>
          </a:prstGeom>
        </p:spPr>
      </p:pic>
      <p:sp>
        <p:nvSpPr>
          <p:cNvPr id="22" name="Title 21"/>
          <p:cNvSpPr>
            <a:spLocks noGrp="1"/>
          </p:cNvSpPr>
          <p:nvPr>
            <p:ph type="title" hasCustomPrompt="1"/>
          </p:nvPr>
        </p:nvSpPr>
        <p:spPr>
          <a:xfrm>
            <a:off x="758825" y="2553420"/>
            <a:ext cx="6765925" cy="1687212"/>
          </a:xfrm>
        </p:spPr>
        <p:txBody>
          <a:bodyPr lIns="0" tIns="0" rIns="0" bIns="0" anchor="b">
            <a:normAutofit/>
          </a:bodyPr>
          <a:lstStyle>
            <a:lvl1pPr marL="0" marR="0" indent="0" algn="l" defTabSz="685800" rtl="0" eaLnBrk="1" fontAlgn="auto" latinLnBrk="0" hangingPunct="1">
              <a:lnSpc>
                <a:spcPct val="90000"/>
              </a:lnSpc>
              <a:spcBef>
                <a:spcPct val="0"/>
              </a:spcBef>
              <a:spcAft>
                <a:spcPts val="0"/>
              </a:spcAft>
              <a:buClrTx/>
              <a:buSzTx/>
              <a:buFontTx/>
              <a:buNone/>
              <a:tabLst/>
              <a:defRPr sz="45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Monogram</a:t>
            </a:r>
          </a:p>
        </p:txBody>
      </p:sp>
      <p:sp>
        <p:nvSpPr>
          <p:cNvPr id="23" name="Footer Placeholder 4"/>
          <p:cNvSpPr>
            <a:spLocks noGrp="1"/>
          </p:cNvSpPr>
          <p:nvPr>
            <p:ph type="ftr" sz="quarter" idx="11"/>
          </p:nvPr>
        </p:nvSpPr>
        <p:spPr>
          <a:xfrm>
            <a:off x="672860" y="1364473"/>
            <a:ext cx="6856545" cy="293296"/>
          </a:xfrm>
        </p:spPr>
        <p:txBody>
          <a:bodyPr/>
          <a:lstStyle>
            <a:lvl1pPr algn="l">
              <a:defRPr sz="75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3969095552"/>
      </p:ext>
    </p:extLst>
  </p:cSld>
  <p:clrMapOvr>
    <a:masterClrMapping/>
  </p:clrMapOvr>
  <p:extLst>
    <p:ext uri="{DCECCB84-F9BA-43D5-87BE-67443E8EF086}">
      <p15:sldGuideLst xmlns:p15="http://schemas.microsoft.com/office/powerpoint/2012/main">
        <p15:guide id="1" pos="478">
          <p15:clr>
            <a:srgbClr val="FBAE40"/>
          </p15:clr>
        </p15:guide>
        <p15:guide id="2" orient="horz" pos="2543">
          <p15:clr>
            <a:srgbClr val="FBAE40"/>
          </p15:clr>
        </p15:guide>
        <p15:guide id="3" orient="horz" pos="587">
          <p15:clr>
            <a:srgbClr val="FBAE40"/>
          </p15:clr>
        </p15:guide>
        <p15:guide id="4" orient="horz" pos="978">
          <p15:clr>
            <a:srgbClr val="FBAE40"/>
          </p15:clr>
        </p15:guide>
        <p15:guide id="5" orient="horz" pos="2728">
          <p15:clr>
            <a:srgbClr val="FBAE40"/>
          </p15:clr>
        </p15:guide>
        <p15:guide id="6" pos="47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Slide - Picture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DF7E55-8B87-B44B-840B-893B5558C820}"/>
              </a:ext>
            </a:extLst>
          </p:cNvPr>
          <p:cNvSpPr/>
          <p:nvPr userDrawn="1"/>
        </p:nvSpPr>
        <p:spPr>
          <a:xfrm>
            <a:off x="0" y="0"/>
            <a:ext cx="9144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8" name="Subtitle 2"/>
          <p:cNvSpPr>
            <a:spLocks noGrp="1"/>
          </p:cNvSpPr>
          <p:nvPr>
            <p:ph type="subTitle" idx="1"/>
          </p:nvPr>
        </p:nvSpPr>
        <p:spPr>
          <a:xfrm>
            <a:off x="762000" y="4333876"/>
            <a:ext cx="6762750" cy="1655762"/>
          </a:xfrm>
        </p:spPr>
        <p:txBody>
          <a:bodyPr lIns="0" tIns="36000" rIns="0" bIns="0"/>
          <a:lstStyle>
            <a:lvl1pPr marL="0" indent="0" algn="l">
              <a:buNone/>
              <a:defRPr sz="1800">
                <a:solidFill>
                  <a:schemeClr val="bg1"/>
                </a:solidFill>
                <a:latin typeface="+mj-lt"/>
                <a:ea typeface="Proxima Nova Rg" panose="02000506030000020004" pitchFamily="50" charset="0"/>
                <a:cs typeface="Proxima Nova Rg" panose="020005060300000200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928012"/>
            <a:ext cx="4734560" cy="416812"/>
          </a:xfrm>
          <a:prstGeom prst="rect">
            <a:avLst/>
          </a:prstGeom>
        </p:spPr>
      </p:pic>
      <p:sp>
        <p:nvSpPr>
          <p:cNvPr id="13" name="Title 1"/>
          <p:cNvSpPr>
            <a:spLocks noGrp="1"/>
          </p:cNvSpPr>
          <p:nvPr>
            <p:ph type="ctrTitle" hasCustomPrompt="1"/>
          </p:nvPr>
        </p:nvSpPr>
        <p:spPr>
          <a:xfrm>
            <a:off x="762000" y="2526133"/>
            <a:ext cx="6762750" cy="1715669"/>
          </a:xfrm>
        </p:spPr>
        <p:txBody>
          <a:bodyPr lIns="0" tIns="36000" rIns="0" bIns="0" anchor="b"/>
          <a:lstStyle>
            <a:lvl1pPr marL="0" marR="0" indent="0" algn="l" defTabSz="685800" rtl="0" eaLnBrk="1" fontAlgn="auto" latinLnBrk="0" hangingPunct="1">
              <a:lnSpc>
                <a:spcPct val="90000"/>
              </a:lnSpc>
              <a:spcBef>
                <a:spcPct val="0"/>
              </a:spcBef>
              <a:spcAft>
                <a:spcPts val="0"/>
              </a:spcAft>
              <a:buClrTx/>
              <a:buSzTx/>
              <a:buFontTx/>
              <a:buNone/>
              <a:tabLst/>
              <a:defRPr sz="45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Picture Background</a:t>
            </a:r>
          </a:p>
        </p:txBody>
      </p:sp>
      <p:sp>
        <p:nvSpPr>
          <p:cNvPr id="14" name="Footer Placeholder 4"/>
          <p:cNvSpPr>
            <a:spLocks noGrp="1"/>
          </p:cNvSpPr>
          <p:nvPr>
            <p:ph type="ftr" sz="quarter" idx="11"/>
          </p:nvPr>
        </p:nvSpPr>
        <p:spPr>
          <a:xfrm>
            <a:off x="672861" y="1364473"/>
            <a:ext cx="6851890" cy="293296"/>
          </a:xfrm>
        </p:spPr>
        <p:txBody>
          <a:bodyPr/>
          <a:lstStyle>
            <a:lvl1pPr algn="l">
              <a:defRPr sz="750">
                <a:solidFill>
                  <a:schemeClr val="bg1"/>
                </a:solidFill>
                <a:latin typeface="+mj-lt"/>
              </a:defRPr>
            </a:lvl1pPr>
          </a:lstStyle>
          <a:p>
            <a:r>
              <a:rPr lang="en-GB"/>
              <a:t>SCHOOL OF - to apply in all slides at the same time edit in Insert &gt; Header &amp; Footer</a:t>
            </a:r>
          </a:p>
        </p:txBody>
      </p:sp>
      <p:sp>
        <p:nvSpPr>
          <p:cNvPr id="7" name="TextBox 8">
            <a:extLst>
              <a:ext uri="{FF2B5EF4-FFF2-40B4-BE49-F238E27FC236}">
                <a16:creationId xmlns:a16="http://schemas.microsoft.com/office/drawing/2014/main" id="{66A155A1-BB74-485E-B0B8-298D911F17BF}"/>
              </a:ext>
            </a:extLst>
          </p:cNvPr>
          <p:cNvSpPr txBox="1"/>
          <p:nvPr userDrawn="1"/>
        </p:nvSpPr>
        <p:spPr>
          <a:xfrm>
            <a:off x="-2" y="-426745"/>
            <a:ext cx="9144002" cy="213585"/>
          </a:xfrm>
          <a:prstGeom prst="rect">
            <a:avLst/>
          </a:prstGeom>
          <a:solidFill>
            <a:schemeClr val="bg1"/>
          </a:solidFill>
        </p:spPr>
        <p:txBody>
          <a:bodyPr wrap="square" rtlCol="0">
            <a:spAutoFit/>
          </a:bodyPr>
          <a:lstStyle/>
          <a:p>
            <a:pPr algn="ctr"/>
            <a:r>
              <a:rPr lang="pl-PL" sz="788" dirty="0">
                <a:solidFill>
                  <a:schemeClr val="accent2"/>
                </a:solidFill>
                <a:latin typeface="+mj-lt"/>
              </a:rPr>
              <a:t>To insert a background image, right-click on the slide – select FORMAT BACKGROUND &gt; Picture or texture fill</a:t>
            </a:r>
            <a:endParaRPr lang="bg-BG" sz="788" dirty="0">
              <a:solidFill>
                <a:schemeClr val="accent2"/>
              </a:solidFill>
              <a:latin typeface="+mj-lt"/>
            </a:endParaRPr>
          </a:p>
        </p:txBody>
      </p:sp>
    </p:spTree>
    <p:extLst>
      <p:ext uri="{BB962C8B-B14F-4D97-AF65-F5344CB8AC3E}">
        <p14:creationId xmlns:p14="http://schemas.microsoft.com/office/powerpoint/2010/main" val="3908716622"/>
      </p:ext>
    </p:extLst>
  </p:cSld>
  <p:clrMapOvr>
    <a:masterClrMapping/>
  </p:clrMapOvr>
  <p:hf hdr="0" dt="0"/>
  <p:extLst>
    <p:ext uri="{DCECCB84-F9BA-43D5-87BE-67443E8EF086}">
      <p15:sldGuideLst xmlns:p15="http://schemas.microsoft.com/office/powerpoint/2012/main">
        <p15:guide id="1" pos="478">
          <p15:clr>
            <a:srgbClr val="FBAE40"/>
          </p15:clr>
        </p15:guide>
        <p15:guide id="2" orient="horz" pos="587">
          <p15:clr>
            <a:srgbClr val="FBAE40"/>
          </p15:clr>
        </p15:guide>
        <p15:guide id="3" pos="4740">
          <p15:clr>
            <a:srgbClr val="FBAE40"/>
          </p15:clr>
        </p15:guide>
        <p15:guide id="4" orient="horz" pos="978">
          <p15:clr>
            <a:srgbClr val="FBAE40"/>
          </p15:clr>
        </p15:guide>
        <p15:guide id="5" orient="horz" pos="2543">
          <p15:clr>
            <a:srgbClr val="FBAE40"/>
          </p15:clr>
        </p15:guide>
        <p15:guide id="6" orient="horz" pos="27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pic>
        <p:nvPicPr>
          <p:cNvPr id="13" name="Graphic 10">
            <a:extLst>
              <a:ext uri="{FF2B5EF4-FFF2-40B4-BE49-F238E27FC236}">
                <a16:creationId xmlns:a16="http://schemas.microsoft.com/office/drawing/2014/main" id="{B8875D2C-4EA2-4925-8688-7EF800790A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2662227" y="0"/>
            <a:ext cx="8753856" cy="6858000"/>
          </a:xfrm>
          <a:prstGeom prst="rect">
            <a:avLst/>
          </a:prstGeom>
        </p:spPr>
      </p:pic>
      <p:sp>
        <p:nvSpPr>
          <p:cNvPr id="4" name="Rectangle 3">
            <a:extLst>
              <a:ext uri="{FF2B5EF4-FFF2-40B4-BE49-F238E27FC236}">
                <a16:creationId xmlns:a16="http://schemas.microsoft.com/office/drawing/2014/main" id="{30EFEBCC-0D5B-EB4B-83EF-3BC2B129F595}"/>
              </a:ext>
            </a:extLst>
          </p:cNvPr>
          <p:cNvSpPr/>
          <p:nvPr userDrawn="1"/>
        </p:nvSpPr>
        <p:spPr>
          <a:xfrm>
            <a:off x="571500" y="1781994"/>
            <a:ext cx="7942456"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accent3"/>
              </a:solidFill>
              <a:latin typeface="+mj-lt"/>
            </a:endParaRP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928339" y="2196775"/>
            <a:ext cx="7228778" cy="3281521"/>
          </a:xfrm>
        </p:spPr>
        <p:txBody>
          <a:bodyPr anchor="ctr">
            <a:normAutofit/>
          </a:bodyPr>
          <a:lstStyle>
            <a:lvl1pPr marL="0" indent="0" algn="l">
              <a:buNone/>
              <a:defRPr sz="2025" b="1">
                <a:solidFill>
                  <a:schemeClr val="accent1"/>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UAB Fact - 1</a:t>
            </a:r>
          </a:p>
        </p:txBody>
      </p:sp>
      <p:pic>
        <p:nvPicPr>
          <p:cNvPr id="8" name="Graphic 8">
            <a:extLst>
              <a:ext uri="{FF2B5EF4-FFF2-40B4-BE49-F238E27FC236}">
                <a16:creationId xmlns:a16="http://schemas.microsoft.com/office/drawing/2014/main" id="{6A79829C-5A5E-4118-9C77-3E41B88C4E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576" y="928012"/>
            <a:ext cx="4734560" cy="416812"/>
          </a:xfrm>
          <a:prstGeom prst="rect">
            <a:avLst/>
          </a:prstGeom>
        </p:spPr>
      </p:pic>
      <p:sp>
        <p:nvSpPr>
          <p:cNvPr id="9" name="Footer Placeholder 4">
            <a:extLst>
              <a:ext uri="{FF2B5EF4-FFF2-40B4-BE49-F238E27FC236}">
                <a16:creationId xmlns:a16="http://schemas.microsoft.com/office/drawing/2014/main" id="{CF9EC9A0-A0AA-4D41-A33F-0FFBDF23E716}"/>
              </a:ext>
            </a:extLst>
          </p:cNvPr>
          <p:cNvSpPr>
            <a:spLocks noGrp="1"/>
          </p:cNvSpPr>
          <p:nvPr>
            <p:ph type="ftr" sz="quarter" idx="11"/>
          </p:nvPr>
        </p:nvSpPr>
        <p:spPr>
          <a:xfrm>
            <a:off x="495437" y="1364473"/>
            <a:ext cx="6856545" cy="293296"/>
          </a:xfrm>
        </p:spPr>
        <p:txBody>
          <a:bodyPr/>
          <a:lstStyle>
            <a:lvl1pPr algn="l">
              <a:defRPr sz="750">
                <a:solidFill>
                  <a:schemeClr val="bg1"/>
                </a:solidFill>
                <a:latin typeface="+mj-lt"/>
              </a:defRPr>
            </a:lvl1pPr>
          </a:lstStyle>
          <a:p>
            <a:r>
              <a:rPr lang="en-GB"/>
              <a:t>SCHOOL OF - to apply in all slides at the same time edit in Insert &gt; Header &amp; Footer</a:t>
            </a:r>
            <a:endParaRPr lang="en-GB" dirty="0"/>
          </a:p>
        </p:txBody>
      </p:sp>
    </p:spTree>
    <p:extLst>
      <p:ext uri="{BB962C8B-B14F-4D97-AF65-F5344CB8AC3E}">
        <p14:creationId xmlns:p14="http://schemas.microsoft.com/office/powerpoint/2010/main" val="1307124620"/>
      </p:ext>
    </p:extLst>
  </p:cSld>
  <p:clrMapOvr>
    <a:masterClrMapping/>
  </p:clrMapOvr>
  <p:extLst>
    <p:ext uri="{DCECCB84-F9BA-43D5-87BE-67443E8EF086}">
      <p15:sldGuideLst xmlns:p15="http://schemas.microsoft.com/office/powerpoint/2012/main">
        <p15:guide id="1" pos="362">
          <p15:clr>
            <a:srgbClr val="FBAE40"/>
          </p15:clr>
        </p15:guide>
        <p15:guide id="2" orient="horz" pos="3710">
          <p15:clr>
            <a:srgbClr val="FBAE40"/>
          </p15:clr>
        </p15:guide>
        <p15:guide id="3" pos="5356">
          <p15:clr>
            <a:srgbClr val="FBAE40"/>
          </p15:clr>
        </p15:guide>
        <p15:guide id="4" orient="horz" pos="584">
          <p15:clr>
            <a:srgbClr val="FBAE40"/>
          </p15:clr>
        </p15:guide>
        <p15:guide id="5" orient="horz" pos="99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 Slide - Gradient Picture Backgroun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27C0CC0-C774-0848-A11D-83E3655401BB}"/>
              </a:ext>
            </a:extLst>
          </p:cNvPr>
          <p:cNvSpPr/>
          <p:nvPr userDrawn="1"/>
        </p:nvSpPr>
        <p:spPr>
          <a:xfrm>
            <a:off x="0" y="0"/>
            <a:ext cx="9144000" cy="6858000"/>
          </a:xfrm>
          <a:prstGeom prst="rect">
            <a:avLst/>
          </a:prstGeom>
          <a:gradFill>
            <a:gsLst>
              <a:gs pos="70000">
                <a:srgbClr val="328A5E">
                  <a:alpha val="78000"/>
                </a:srgbClr>
              </a:gs>
              <a:gs pos="36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9" name="TextBox 8">
            <a:extLst>
              <a:ext uri="{FF2B5EF4-FFF2-40B4-BE49-F238E27FC236}">
                <a16:creationId xmlns:a16="http://schemas.microsoft.com/office/drawing/2014/main" id="{1B7E0110-86FC-B542-B54F-1133FA61432F}"/>
              </a:ext>
            </a:extLst>
          </p:cNvPr>
          <p:cNvSpPr txBox="1"/>
          <p:nvPr userDrawn="1"/>
        </p:nvSpPr>
        <p:spPr>
          <a:xfrm>
            <a:off x="-2" y="-426745"/>
            <a:ext cx="9144002" cy="213585"/>
          </a:xfrm>
          <a:prstGeom prst="rect">
            <a:avLst/>
          </a:prstGeom>
          <a:solidFill>
            <a:schemeClr val="bg1"/>
          </a:solidFill>
        </p:spPr>
        <p:txBody>
          <a:bodyPr wrap="square" rtlCol="0">
            <a:spAutoFit/>
          </a:bodyPr>
          <a:lstStyle/>
          <a:p>
            <a:pPr algn="ctr"/>
            <a:r>
              <a:rPr lang="pl-PL" sz="788" dirty="0">
                <a:solidFill>
                  <a:schemeClr val="accent2"/>
                </a:solidFill>
                <a:latin typeface="+mj-lt"/>
              </a:rPr>
              <a:t>To insert a background image, right-click on the slide – select FORMAT BACKGROUND &gt; Picture or texture fill</a:t>
            </a:r>
            <a:endParaRPr lang="bg-BG" sz="788" dirty="0">
              <a:solidFill>
                <a:schemeClr val="accent2"/>
              </a:solidFill>
              <a:latin typeface="+mj-lt"/>
            </a:endParaRP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928012"/>
            <a:ext cx="4734560" cy="416812"/>
          </a:xfrm>
          <a:prstGeom prst="rect">
            <a:avLst/>
          </a:prstGeom>
        </p:spPr>
      </p:pic>
      <p:sp>
        <p:nvSpPr>
          <p:cNvPr id="13" name="Footer Placeholder 4"/>
          <p:cNvSpPr>
            <a:spLocks noGrp="1"/>
          </p:cNvSpPr>
          <p:nvPr>
            <p:ph type="ftr" sz="quarter" idx="11"/>
          </p:nvPr>
        </p:nvSpPr>
        <p:spPr>
          <a:xfrm>
            <a:off x="672861" y="1364473"/>
            <a:ext cx="6856720" cy="293296"/>
          </a:xfrm>
        </p:spPr>
        <p:txBody>
          <a:bodyPr/>
          <a:lstStyle>
            <a:lvl1pPr algn="l">
              <a:defRPr sz="750">
                <a:solidFill>
                  <a:schemeClr val="bg1"/>
                </a:solidFill>
                <a:latin typeface="+mj-lt"/>
              </a:defRPr>
            </a:lvl1pPr>
          </a:lstStyle>
          <a:p>
            <a:r>
              <a:rPr lang="en-GB"/>
              <a:t>SCHOOL OF - to apply in all slides at the same time edit in Insert &gt; Header &amp; Footer</a:t>
            </a:r>
          </a:p>
        </p:txBody>
      </p:sp>
      <p:sp>
        <p:nvSpPr>
          <p:cNvPr id="14" name="Subtitle 2"/>
          <p:cNvSpPr>
            <a:spLocks noGrp="1"/>
          </p:cNvSpPr>
          <p:nvPr>
            <p:ph type="subTitle" idx="1"/>
          </p:nvPr>
        </p:nvSpPr>
        <p:spPr>
          <a:xfrm>
            <a:off x="762000" y="4333876"/>
            <a:ext cx="6762750" cy="1655762"/>
          </a:xfrm>
        </p:spPr>
        <p:txBody>
          <a:bodyPr lIns="0" tIns="36000" rIns="0" bIns="0"/>
          <a:lstStyle>
            <a:lvl1pPr marL="0" indent="0" algn="l">
              <a:buNone/>
              <a:defRPr sz="1800">
                <a:solidFill>
                  <a:schemeClr val="bg1"/>
                </a:solidFill>
                <a:latin typeface="+mj-lt"/>
                <a:ea typeface="Proxima Nova Rg" panose="02000506030000020004" pitchFamily="50" charset="0"/>
                <a:cs typeface="Proxima Nova Rg" panose="020005060300000200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5" name="Title 1"/>
          <p:cNvSpPr>
            <a:spLocks noGrp="1"/>
          </p:cNvSpPr>
          <p:nvPr>
            <p:ph type="ctrTitle" hasCustomPrompt="1"/>
          </p:nvPr>
        </p:nvSpPr>
        <p:spPr>
          <a:xfrm>
            <a:off x="762000" y="1830599"/>
            <a:ext cx="6762750" cy="2411202"/>
          </a:xfrm>
        </p:spPr>
        <p:txBody>
          <a:bodyPr lIns="0" tIns="36000" rIns="0" bIns="0" anchor="b"/>
          <a:lstStyle>
            <a:lvl1pPr marL="0" marR="0" indent="0" algn="l" defTabSz="685800" rtl="0" eaLnBrk="1" fontAlgn="auto" latinLnBrk="0" hangingPunct="1">
              <a:lnSpc>
                <a:spcPct val="80000"/>
              </a:lnSpc>
              <a:spcBef>
                <a:spcPct val="0"/>
              </a:spcBef>
              <a:spcAft>
                <a:spcPts val="0"/>
              </a:spcAft>
              <a:buClrTx/>
              <a:buSzTx/>
              <a:buFontTx/>
              <a:buNone/>
              <a:tabLst/>
              <a:defRPr sz="45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Gradient Picture Background</a:t>
            </a:r>
          </a:p>
        </p:txBody>
      </p:sp>
    </p:spTree>
    <p:extLst>
      <p:ext uri="{BB962C8B-B14F-4D97-AF65-F5344CB8AC3E}">
        <p14:creationId xmlns:p14="http://schemas.microsoft.com/office/powerpoint/2010/main" val="107852732"/>
      </p:ext>
    </p:extLst>
  </p:cSld>
  <p:clrMapOvr>
    <a:masterClrMapping/>
  </p:clrMapOvr>
  <p:extLst>
    <p:ext uri="{DCECCB84-F9BA-43D5-87BE-67443E8EF086}">
      <p15:sldGuideLst xmlns:p15="http://schemas.microsoft.com/office/powerpoint/2012/main">
        <p15:guide id="1" pos="478">
          <p15:clr>
            <a:srgbClr val="FBAE40"/>
          </p15:clr>
        </p15:guide>
        <p15:guide id="2" orient="horz" pos="2546">
          <p15:clr>
            <a:srgbClr val="FBAE40"/>
          </p15:clr>
        </p15:guide>
        <p15:guide id="3" pos="4740">
          <p15:clr>
            <a:srgbClr val="FBAE40"/>
          </p15:clr>
        </p15:guide>
        <p15:guide id="4" orient="horz" pos="584">
          <p15:clr>
            <a:srgbClr val="FBAE40"/>
          </p15:clr>
        </p15:guide>
        <p15:guide id="5" orient="horz" pos="978">
          <p15:clr>
            <a:srgbClr val="FBAE40"/>
          </p15:clr>
        </p15:guide>
        <p15:guide id="6" orient="horz" pos="27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tro Slide -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F7E55-8B87-B44B-840B-893B5558C820}"/>
              </a:ext>
            </a:extLst>
          </p:cNvPr>
          <p:cNvSpPr/>
          <p:nvPr userDrawn="1"/>
        </p:nvSpPr>
        <p:spPr>
          <a:xfrm>
            <a:off x="0" y="0"/>
            <a:ext cx="9144000" cy="6858000"/>
          </a:xfrm>
          <a:prstGeom prst="rect">
            <a:avLst/>
          </a:prstGeom>
          <a:gradFill>
            <a:gsLst>
              <a:gs pos="100000">
                <a:srgbClr val="70B207"/>
              </a:gs>
              <a:gs pos="29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588678"/>
            <a:ext cx="9144000" cy="269322"/>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pic>
        <p:nvPicPr>
          <p:cNvPr id="9"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928012"/>
            <a:ext cx="4734560" cy="416812"/>
          </a:xfrm>
          <a:prstGeom prst="rect">
            <a:avLst/>
          </a:prstGeom>
        </p:spPr>
      </p:pic>
      <p:sp>
        <p:nvSpPr>
          <p:cNvPr id="10" name="Footer Placeholder 4"/>
          <p:cNvSpPr>
            <a:spLocks noGrp="1"/>
          </p:cNvSpPr>
          <p:nvPr>
            <p:ph type="ftr" sz="quarter" idx="11"/>
          </p:nvPr>
        </p:nvSpPr>
        <p:spPr>
          <a:xfrm>
            <a:off x="672861" y="1364473"/>
            <a:ext cx="6856720" cy="293296"/>
          </a:xfrm>
        </p:spPr>
        <p:txBody>
          <a:bodyPr/>
          <a:lstStyle>
            <a:lvl1pPr algn="l">
              <a:defRPr sz="750">
                <a:solidFill>
                  <a:schemeClr val="bg1"/>
                </a:solidFill>
                <a:latin typeface="+mj-lt"/>
              </a:defRPr>
            </a:lvl1pPr>
          </a:lstStyle>
          <a:p>
            <a:r>
              <a:rPr lang="en-GB"/>
              <a:t>SCHOOL OF - to apply in all slides at the same time edit in Insert &gt; Header &amp; Footer</a:t>
            </a:r>
          </a:p>
        </p:txBody>
      </p:sp>
      <p:sp>
        <p:nvSpPr>
          <p:cNvPr id="14" name="Subtitle 2"/>
          <p:cNvSpPr>
            <a:spLocks noGrp="1"/>
          </p:cNvSpPr>
          <p:nvPr>
            <p:ph type="subTitle" idx="1"/>
          </p:nvPr>
        </p:nvSpPr>
        <p:spPr>
          <a:xfrm>
            <a:off x="762000" y="4333876"/>
            <a:ext cx="6762750" cy="1655762"/>
          </a:xfrm>
        </p:spPr>
        <p:txBody>
          <a:bodyPr lIns="0" tIns="36000" rIns="0" bIns="0"/>
          <a:lstStyle>
            <a:lvl1pPr marL="0" indent="0" algn="l">
              <a:buNone/>
              <a:defRPr sz="1800">
                <a:solidFill>
                  <a:schemeClr val="bg1"/>
                </a:solidFill>
                <a:latin typeface="+mj-lt"/>
                <a:ea typeface="Proxima Nova Rg" panose="02000506030000020004" pitchFamily="50" charset="0"/>
                <a:cs typeface="Proxima Nova Rg" panose="020005060300000200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5" name="Title 1"/>
          <p:cNvSpPr>
            <a:spLocks noGrp="1"/>
          </p:cNvSpPr>
          <p:nvPr>
            <p:ph type="ctrTitle" hasCustomPrompt="1"/>
          </p:nvPr>
        </p:nvSpPr>
        <p:spPr>
          <a:xfrm>
            <a:off x="762000" y="2526133"/>
            <a:ext cx="6762750" cy="1715669"/>
          </a:xfrm>
        </p:spPr>
        <p:txBody>
          <a:bodyPr lIns="0" tIns="36000" rIns="0" bIns="0" anchor="b"/>
          <a:lstStyle>
            <a:lvl1pPr marL="0" marR="0" indent="0" algn="l" defTabSz="685800" rtl="0" eaLnBrk="1" fontAlgn="auto" latinLnBrk="0" hangingPunct="1">
              <a:lnSpc>
                <a:spcPct val="90000"/>
              </a:lnSpc>
              <a:spcBef>
                <a:spcPct val="0"/>
              </a:spcBef>
              <a:spcAft>
                <a:spcPts val="0"/>
              </a:spcAft>
              <a:buClrTx/>
              <a:buSzTx/>
              <a:buFontTx/>
              <a:buNone/>
              <a:tabLst/>
              <a:defRPr sz="45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Gradient</a:t>
            </a:r>
          </a:p>
        </p:txBody>
      </p:sp>
    </p:spTree>
    <p:extLst>
      <p:ext uri="{BB962C8B-B14F-4D97-AF65-F5344CB8AC3E}">
        <p14:creationId xmlns:p14="http://schemas.microsoft.com/office/powerpoint/2010/main" val="1390806265"/>
      </p:ext>
    </p:extLst>
  </p:cSld>
  <p:clrMapOvr>
    <a:masterClrMapping/>
  </p:clrMapOvr>
  <p:extLst>
    <p:ext uri="{DCECCB84-F9BA-43D5-87BE-67443E8EF086}">
      <p15:sldGuideLst xmlns:p15="http://schemas.microsoft.com/office/powerpoint/2012/main">
        <p15:guide id="1" pos="478">
          <p15:clr>
            <a:srgbClr val="FBAE40"/>
          </p15:clr>
        </p15:guide>
        <p15:guide id="3" orient="horz" pos="584">
          <p15:clr>
            <a:srgbClr val="FBAE40"/>
          </p15:clr>
        </p15:guide>
        <p15:guide id="4" orient="horz" pos="978">
          <p15:clr>
            <a:srgbClr val="FBAE40"/>
          </p15:clr>
        </p15:guide>
        <p15:guide id="5" orient="horz" pos="2550">
          <p15:clr>
            <a:srgbClr val="FBAE40"/>
          </p15:clr>
        </p15:guide>
        <p15:guide id="6" orient="horz" pos="2728">
          <p15:clr>
            <a:srgbClr val="FBAE40"/>
          </p15:clr>
        </p15:guide>
        <p15:guide id="7" pos="47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C0CC0-C774-0848-A11D-83E3655401BB}"/>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762001" y="1893768"/>
            <a:ext cx="7158038" cy="3930960"/>
          </a:xfrm>
        </p:spPr>
        <p:txBody>
          <a:bodyPr/>
          <a:lstStyle>
            <a:lvl1pPr marL="257175" indent="-257175">
              <a:lnSpc>
                <a:spcPct val="100000"/>
              </a:lnSpc>
              <a:buClr>
                <a:srgbClr val="70B207"/>
              </a:buClr>
              <a:buFont typeface="+mj-lt"/>
              <a:buAutoNum type="arabicPeriod"/>
              <a:defRPr sz="1800" b="1">
                <a:solidFill>
                  <a:schemeClr val="bg1"/>
                </a:solidFill>
                <a:latin typeface="+mj-lt"/>
                <a:ea typeface="Proxima Nova Rg" panose="02000506030000020004" pitchFamily="50" charset="0"/>
                <a:cs typeface="Proxima Nova Rg" panose="02000506030000020004" pitchFamily="50" charset="0"/>
              </a:defRPr>
            </a:lvl1pPr>
            <a:lvl2pPr marL="514350" indent="-257175">
              <a:lnSpc>
                <a:spcPct val="100000"/>
              </a:lnSpc>
              <a:buClr>
                <a:srgbClr val="70B207"/>
              </a:buClr>
              <a:buFont typeface="+mj-lt"/>
              <a:buAutoNum type="arabicPeriod"/>
              <a:defRPr sz="1500" b="1">
                <a:solidFill>
                  <a:schemeClr val="bg1"/>
                </a:solidFill>
                <a:latin typeface="+mj-lt"/>
                <a:ea typeface="Proxima Nova Rg" panose="02000506030000020004" pitchFamily="50" charset="0"/>
                <a:cs typeface="Proxima Nova Rg" panose="02000506030000020004" pitchFamily="50" charset="0"/>
              </a:defRPr>
            </a:lvl2pPr>
            <a:lvl3pPr marL="707231" indent="-192881">
              <a:lnSpc>
                <a:spcPct val="100000"/>
              </a:lnSpc>
              <a:buClr>
                <a:srgbClr val="70B207"/>
              </a:buClr>
              <a:buFont typeface="+mj-lt"/>
              <a:buAutoNum type="arabicPeriod"/>
              <a:defRPr sz="1350" b="1">
                <a:solidFill>
                  <a:schemeClr val="bg1"/>
                </a:solidFill>
                <a:latin typeface="+mj-lt"/>
                <a:ea typeface="Proxima Nova Rg" panose="02000506030000020004" pitchFamily="50" charset="0"/>
                <a:cs typeface="Proxima Nova Rg" panose="02000506030000020004" pitchFamily="50" charset="0"/>
              </a:defRPr>
            </a:lvl3pPr>
            <a:lvl4pPr marL="964406" indent="-192881">
              <a:lnSpc>
                <a:spcPct val="100000"/>
              </a:lnSpc>
              <a:buClr>
                <a:srgbClr val="70B207"/>
              </a:buClr>
              <a:buFont typeface="+mj-lt"/>
              <a:buAutoNum type="arabicPeriod"/>
              <a:defRPr sz="1200" b="1">
                <a:solidFill>
                  <a:schemeClr val="bg1"/>
                </a:solidFill>
                <a:latin typeface="+mj-lt"/>
                <a:ea typeface="Proxima Nova Rg" panose="02000506030000020004" pitchFamily="50" charset="0"/>
                <a:cs typeface="Proxima Nova Rg" panose="02000506030000020004" pitchFamily="50" charset="0"/>
              </a:defRPr>
            </a:lvl4pPr>
            <a:lvl5pPr marL="1221581" indent="-192881">
              <a:lnSpc>
                <a:spcPct val="100000"/>
              </a:lnSpc>
              <a:buClr>
                <a:srgbClr val="70B207"/>
              </a:buClr>
              <a:buFont typeface="+mj-lt"/>
              <a:buAutoNum type="arabicPeriod"/>
              <a:defRPr sz="1200" b="1">
                <a:solidFill>
                  <a:schemeClr val="bg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762000" y="927103"/>
            <a:ext cx="7158038" cy="450031"/>
          </a:xfrm>
          <a:prstGeom prst="rect">
            <a:avLst/>
          </a:prstGeom>
        </p:spPr>
        <p:txBody>
          <a:bodyPr vert="horz" lIns="0" tIns="0" rIns="0" bIns="0" rtlCol="0" anchor="t" anchorCtr="0">
            <a:normAutofit/>
          </a:bodyPr>
          <a:lstStyle>
            <a:lvl1pPr>
              <a:defRPr sz="2700" b="1">
                <a:solidFill>
                  <a:schemeClr val="bg1"/>
                </a:solidFill>
                <a:latin typeface="+mj-lt"/>
                <a:ea typeface="Proxima Nova Rg" panose="02000506030000020004" pitchFamily="50" charset="0"/>
                <a:cs typeface="Proxima Nova Rg" panose="02000506030000020004" pitchFamily="50" charset="0"/>
              </a:defRPr>
            </a:lvl1pPr>
          </a:lstStyle>
          <a:p>
            <a:r>
              <a:rPr lang="en-US" dirty="0"/>
              <a:t>Table of contents</a:t>
            </a:r>
          </a:p>
        </p:txBody>
      </p:sp>
      <p:cxnSp>
        <p:nvCxnSpPr>
          <p:cNvPr id="7" name="Straight Connector 6">
            <a:extLst>
              <a:ext uri="{FF2B5EF4-FFF2-40B4-BE49-F238E27FC236}">
                <a16:creationId xmlns:a16="http://schemas.microsoft.com/office/drawing/2014/main" id="{BF06E5B7-9C36-8C48-82D2-06CDA969C61C}"/>
              </a:ext>
            </a:extLst>
          </p:cNvPr>
          <p:cNvCxnSpPr>
            <a:cxnSpLocks/>
          </p:cNvCxnSpPr>
          <p:nvPr userDrawn="1"/>
        </p:nvCxnSpPr>
        <p:spPr>
          <a:xfrm flipH="1">
            <a:off x="762000" y="15960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a:xfrm>
            <a:off x="3140017" y="5976242"/>
            <a:ext cx="4748390" cy="365123"/>
          </a:xfrm>
        </p:spPr>
        <p:txBody>
          <a:bodyPr lIns="0" tIns="0" rIns="0" bIns="0" anchor="b"/>
          <a:lstStyle>
            <a:lvl1pPr algn="l">
              <a:defRPr sz="750">
                <a:solidFill>
                  <a:schemeClr val="bg1"/>
                </a:solidFill>
                <a:latin typeface="+mj-lt"/>
              </a:defRPr>
            </a:lvl1pPr>
          </a:lstStyle>
          <a:p>
            <a:r>
              <a:rPr lang="en-GB"/>
              <a:t>SCHOOL OF - to apply in all slides at the same time edit in Insert &gt; Header &amp; Footer</a:t>
            </a:r>
            <a:endParaRPr lang="en-GB" dirty="0"/>
          </a:p>
        </p:txBody>
      </p:sp>
      <p:pic>
        <p:nvPicPr>
          <p:cNvPr id="13" name="Graphic 7">
            <a:extLst>
              <a:ext uri="{FF2B5EF4-FFF2-40B4-BE49-F238E27FC236}">
                <a16:creationId xmlns:a16="http://schemas.microsoft.com/office/drawing/2014/main" id="{88AB329A-D2E1-4246-AA52-3B7FD857F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045" y="6090619"/>
            <a:ext cx="2256695" cy="250744"/>
          </a:xfrm>
          <a:prstGeom prst="rect">
            <a:avLst/>
          </a:prstGeom>
        </p:spPr>
      </p:pic>
    </p:spTree>
    <p:extLst>
      <p:ext uri="{BB962C8B-B14F-4D97-AF65-F5344CB8AC3E}">
        <p14:creationId xmlns:p14="http://schemas.microsoft.com/office/powerpoint/2010/main" val="3853047524"/>
      </p:ext>
    </p:extLst>
  </p:cSld>
  <p:clrMapOvr>
    <a:masterClrMapping/>
  </p:clrMapOvr>
  <p:extLst>
    <p:ext uri="{DCECCB84-F9BA-43D5-87BE-67443E8EF086}">
      <p15:sldGuideLst xmlns:p15="http://schemas.microsoft.com/office/powerpoint/2012/main">
        <p15:guide id="1" pos="467">
          <p15:clr>
            <a:srgbClr val="FBAE40"/>
          </p15:clr>
        </p15:guide>
        <p15:guide id="2" orient="horz" pos="915">
          <p15:clr>
            <a:srgbClr val="FBAE40"/>
          </p15:clr>
        </p15:guide>
        <p15:guide id="3" orient="horz" pos="1194">
          <p15:clr>
            <a:srgbClr val="FBAE40"/>
          </p15:clr>
        </p15:guide>
        <p15:guide id="4" orient="horz" pos="3973">
          <p15:clr>
            <a:srgbClr val="FBAE40"/>
          </p15:clr>
        </p15:guide>
        <p15:guide id="5" pos="4989">
          <p15:clr>
            <a:srgbClr val="FBAE40"/>
          </p15:clr>
        </p15:guide>
        <p15:guide id="6" orient="horz" pos="5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xecutive Summar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759944" y="2730355"/>
            <a:ext cx="3466067" cy="3077488"/>
          </a:xfrm>
        </p:spPr>
        <p:txBody>
          <a:bodyPr>
            <a:normAutofit/>
          </a:bodyPr>
          <a:lstStyle>
            <a:lvl1pPr>
              <a:lnSpc>
                <a:spcPct val="100000"/>
              </a:lnSpc>
              <a:buClr>
                <a:srgbClr val="006241"/>
              </a:buClr>
              <a:defRPr sz="1800" b="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b="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b="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b="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200" b="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0" y="476722"/>
            <a:ext cx="7978540"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Executive Summary</a:t>
            </a:r>
          </a:p>
        </p:txBody>
      </p:sp>
      <p:sp>
        <p:nvSpPr>
          <p:cNvPr id="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8" name="Straight Connector 7">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11" name="Text Placeholder 2">
            <a:extLst>
              <a:ext uri="{FF2B5EF4-FFF2-40B4-BE49-F238E27FC236}">
                <a16:creationId xmlns:a16="http://schemas.microsoft.com/office/drawing/2014/main" id="{FCF1CCBC-343B-CD4F-BF3E-3463406E4A60}"/>
              </a:ext>
            </a:extLst>
          </p:cNvPr>
          <p:cNvSpPr>
            <a:spLocks noGrp="1"/>
          </p:cNvSpPr>
          <p:nvPr>
            <p:ph type="body" sz="quarter" idx="14" hasCustomPrompt="1"/>
          </p:nvPr>
        </p:nvSpPr>
        <p:spPr>
          <a:xfrm>
            <a:off x="759944" y="2174380"/>
            <a:ext cx="3466065" cy="435426"/>
          </a:xfrm>
        </p:spPr>
        <p:txBody>
          <a:bodyPr/>
          <a:lstStyle>
            <a:lvl1pPr marL="0" indent="0" algn="l">
              <a:buNone/>
              <a:defRPr b="1">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Introduction</a:t>
            </a:r>
          </a:p>
        </p:txBody>
      </p:sp>
      <p:cxnSp>
        <p:nvCxnSpPr>
          <p:cNvPr id="13" name="Straight Connector 12">
            <a:extLst>
              <a:ext uri="{FF2B5EF4-FFF2-40B4-BE49-F238E27FC236}">
                <a16:creationId xmlns:a16="http://schemas.microsoft.com/office/drawing/2014/main" id="{2F53A1AF-5960-D84C-9B0A-309532AD9D0A}"/>
              </a:ext>
            </a:extLst>
          </p:cNvPr>
          <p:cNvCxnSpPr>
            <a:cxnSpLocks/>
          </p:cNvCxnSpPr>
          <p:nvPr userDrawn="1"/>
        </p:nvCxnSpPr>
        <p:spPr>
          <a:xfrm>
            <a:off x="4572000" y="2222627"/>
            <a:ext cx="0" cy="3585217"/>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7479F181-696D-A344-9BE8-D865710349BC}"/>
              </a:ext>
            </a:extLst>
          </p:cNvPr>
          <p:cNvSpPr>
            <a:spLocks noGrp="1"/>
          </p:cNvSpPr>
          <p:nvPr>
            <p:ph type="body" sz="quarter" idx="16" hasCustomPrompt="1"/>
          </p:nvPr>
        </p:nvSpPr>
        <p:spPr>
          <a:xfrm>
            <a:off x="4917991" y="2174380"/>
            <a:ext cx="3466065" cy="435426"/>
          </a:xfrm>
        </p:spPr>
        <p:txBody>
          <a:bodyPr/>
          <a:lstStyle>
            <a:lvl1pPr marL="0" indent="0" algn="l">
              <a:buNone/>
              <a:defRPr b="1">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Objectives</a:t>
            </a:r>
          </a:p>
        </p:txBody>
      </p:sp>
      <p:sp>
        <p:nvSpPr>
          <p:cNvPr id="16"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sp>
        <p:nvSpPr>
          <p:cNvPr id="17" name="Content Placeholder 2">
            <a:extLst>
              <a:ext uri="{FF2B5EF4-FFF2-40B4-BE49-F238E27FC236}">
                <a16:creationId xmlns:a16="http://schemas.microsoft.com/office/drawing/2014/main" id="{4CBCAFCE-8EC7-084D-BB9A-53CC57977D66}"/>
              </a:ext>
            </a:extLst>
          </p:cNvPr>
          <p:cNvSpPr>
            <a:spLocks noGrp="1"/>
          </p:cNvSpPr>
          <p:nvPr>
            <p:ph idx="17"/>
          </p:nvPr>
        </p:nvSpPr>
        <p:spPr>
          <a:xfrm>
            <a:off x="4914347" y="2730355"/>
            <a:ext cx="3466067" cy="3077488"/>
          </a:xfrm>
        </p:spPr>
        <p:txBody>
          <a:bodyPr>
            <a:normAutofit/>
          </a:bodyPr>
          <a:lstStyle>
            <a:lvl1pPr>
              <a:lnSpc>
                <a:spcPct val="100000"/>
              </a:lnSpc>
              <a:buClr>
                <a:srgbClr val="006241"/>
              </a:buClr>
              <a:defRPr sz="1800" b="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b="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b="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b="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200" b="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2603049542"/>
      </p:ext>
    </p:extLst>
  </p:cSld>
  <p:clrMapOvr>
    <a:masterClrMapping/>
  </p:clrMapOvr>
  <p:extLst>
    <p:ext uri="{DCECCB84-F9BA-43D5-87BE-67443E8EF086}">
      <p15:sldGuideLst xmlns:p15="http://schemas.microsoft.com/office/powerpoint/2012/main">
        <p15:guide id="1" orient="horz" pos="1720">
          <p15:clr>
            <a:srgbClr val="FBAE40"/>
          </p15:clr>
        </p15:guide>
        <p15:guide id="2" pos="254">
          <p15:clr>
            <a:srgbClr val="FBAE40"/>
          </p15:clr>
        </p15:guide>
        <p15:guide id="4" pos="2878">
          <p15:clr>
            <a:srgbClr val="FBAE40"/>
          </p15:clr>
        </p15:guide>
        <p15:guide id="5" pos="5369">
          <p15:clr>
            <a:srgbClr val="FBAE40"/>
          </p15:clr>
        </p15:guide>
        <p15:guide id="6" pos="5419">
          <p15:clr>
            <a:srgbClr val="FBAE40"/>
          </p15:clr>
        </p15:guide>
        <p15:guide id="7" orient="horz" pos="4252">
          <p15:clr>
            <a:srgbClr val="FBAE40"/>
          </p15:clr>
        </p15:guide>
        <p15:guide id="8" orient="horz" pos="1372">
          <p15:clr>
            <a:srgbClr val="FBAE40"/>
          </p15:clr>
        </p15:guide>
        <p15:guide id="9" pos="476">
          <p15:clr>
            <a:srgbClr val="FBAE40"/>
          </p15:clr>
        </p15:guide>
        <p15:guide id="10" pos="2662">
          <p15:clr>
            <a:srgbClr val="FBAE40"/>
          </p15:clr>
        </p15:guide>
        <p15:guide id="11" pos="3101">
          <p15:clr>
            <a:srgbClr val="FBAE40"/>
          </p15:clr>
        </p15:guide>
        <p15:guide id="12" pos="5279">
          <p15:clr>
            <a:srgbClr val="FBAE40"/>
          </p15:clr>
        </p15:guide>
        <p15:guide id="13" orient="horz" pos="3659">
          <p15:clr>
            <a:srgbClr val="FBAE40"/>
          </p15:clr>
        </p15:guide>
        <p15:guide id="14" orient="horz" pos="4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3226" y="1639889"/>
            <a:ext cx="8338505" cy="4357687"/>
          </a:xfrm>
        </p:spPr>
        <p:txBody>
          <a:bodyPr/>
          <a:lstStyle>
            <a:lvl1pPr>
              <a:lnSpc>
                <a:spcPct val="100000"/>
              </a:lnSpc>
              <a:buClr>
                <a:srgbClr val="006241"/>
              </a:buClr>
              <a:defRPr sz="1800" b="0">
                <a:solidFill>
                  <a:schemeClr val="tx1"/>
                </a:solidFill>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b="0">
                <a:solidFill>
                  <a:schemeClr val="tx1"/>
                </a:solidFill>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b="0">
                <a:solidFill>
                  <a:schemeClr val="tx1"/>
                </a:solidFill>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b="0">
                <a:solidFill>
                  <a:schemeClr val="tx1"/>
                </a:solidFill>
                <a:latin typeface="+mj-lt"/>
                <a:ea typeface="Proxima Nova Rg" panose="02000506030000020004" pitchFamily="50" charset="0"/>
                <a:cs typeface="Proxima Nova Rg" panose="02000506030000020004" pitchFamily="50" charset="0"/>
              </a:defRPr>
            </a:lvl4pPr>
            <a:lvl5pPr>
              <a:lnSpc>
                <a:spcPct val="100000"/>
              </a:lnSpc>
              <a:buClr>
                <a:srgbClr val="006241"/>
              </a:buClr>
              <a:defRPr sz="1200" b="0">
                <a:solidFill>
                  <a:schemeClr val="tx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7977349"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a:t>
            </a:r>
          </a:p>
        </p:txBody>
      </p:sp>
      <p:sp>
        <p:nvSpPr>
          <p:cNvPr id="19"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0" name="Straight Connector 19">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9"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2423746968"/>
      </p:ext>
    </p:extLst>
  </p:cSld>
  <p:clrMapOvr>
    <a:masterClrMapping/>
  </p:clrMapOvr>
  <p:extLst>
    <p:ext uri="{DCECCB84-F9BA-43D5-87BE-67443E8EF086}">
      <p15:sldGuideLst xmlns:p15="http://schemas.microsoft.com/office/powerpoint/2012/main">
        <p15:guide id="1" pos="5369">
          <p15:clr>
            <a:srgbClr val="FBAE40"/>
          </p15:clr>
        </p15:guide>
        <p15:guide id="2" orient="horz" pos="436">
          <p15:clr>
            <a:srgbClr val="FBAE40"/>
          </p15:clr>
        </p15:guide>
        <p15:guide id="3" pos="254">
          <p15:clr>
            <a:srgbClr val="FBAE40"/>
          </p15:clr>
        </p15:guide>
        <p15:guide id="5" pos="5508">
          <p15:clr>
            <a:srgbClr val="FBAE40"/>
          </p15:clr>
        </p15:guide>
        <p15:guide id="6" orient="horz" pos="1033">
          <p15:clr>
            <a:srgbClr val="FBAE40"/>
          </p15:clr>
        </p15:guide>
        <p15:guide id="8" orient="horz" pos="4252">
          <p15:clr>
            <a:srgbClr val="FBAE40"/>
          </p15:clr>
        </p15:guide>
        <p15:guide id="9" pos="52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Text -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2271" y="1647106"/>
            <a:ext cx="3979992" cy="4351338"/>
          </a:xfrm>
        </p:spPr>
        <p:txBody>
          <a:bodyPr>
            <a:normAutofit/>
          </a:bodyPr>
          <a:lstStyle>
            <a:lvl1pPr>
              <a:lnSpc>
                <a:spcPct val="100000"/>
              </a:lnSpc>
              <a:buClr>
                <a:srgbClr val="006241"/>
              </a:buClr>
              <a:defRPr sz="1800" b="0">
                <a:solidFill>
                  <a:schemeClr val="tx1"/>
                </a:solidFill>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b="0">
                <a:solidFill>
                  <a:schemeClr val="tx1"/>
                </a:solidFill>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b="0">
                <a:solidFill>
                  <a:schemeClr val="tx1"/>
                </a:solidFill>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b="0">
                <a:solidFill>
                  <a:schemeClr val="tx1"/>
                </a:solidFill>
                <a:latin typeface="+mj-lt"/>
                <a:ea typeface="Proxima Nova Rg" panose="02000506030000020004" pitchFamily="50" charset="0"/>
                <a:cs typeface="Proxima Nova Rg" panose="02000506030000020004" pitchFamily="50" charset="0"/>
              </a:defRPr>
            </a:lvl4pPr>
            <a:lvl5pPr>
              <a:lnSpc>
                <a:spcPct val="100000"/>
              </a:lnSpc>
              <a:buClr>
                <a:srgbClr val="006241"/>
              </a:buClr>
              <a:defRPr sz="1200" b="0">
                <a:solidFill>
                  <a:schemeClr val="tx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7977348"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Two Columns</a:t>
            </a:r>
          </a:p>
        </p:txBody>
      </p:sp>
      <p:sp>
        <p:nvSpPr>
          <p:cNvPr id="25" name="Content Placeholder 2">
            <a:extLst>
              <a:ext uri="{FF2B5EF4-FFF2-40B4-BE49-F238E27FC236}">
                <a16:creationId xmlns:a16="http://schemas.microsoft.com/office/drawing/2014/main" id="{4CBCAFCE-8EC7-084D-BB9A-53CC57977D66}"/>
              </a:ext>
            </a:extLst>
          </p:cNvPr>
          <p:cNvSpPr>
            <a:spLocks noGrp="1"/>
          </p:cNvSpPr>
          <p:nvPr>
            <p:ph idx="11"/>
          </p:nvPr>
        </p:nvSpPr>
        <p:spPr>
          <a:xfrm>
            <a:off x="4760914" y="1647106"/>
            <a:ext cx="3983037" cy="4351338"/>
          </a:xfrm>
        </p:spPr>
        <p:txBody>
          <a:bodyPr>
            <a:normAutofit/>
          </a:bodyPr>
          <a:lstStyle>
            <a:lvl1pPr>
              <a:lnSpc>
                <a:spcPct val="100000"/>
              </a:lnSpc>
              <a:buClr>
                <a:srgbClr val="006241"/>
              </a:buClr>
              <a:defRPr sz="1800" b="0">
                <a:solidFill>
                  <a:schemeClr val="tx1"/>
                </a:solidFill>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b="0">
                <a:solidFill>
                  <a:schemeClr val="tx1"/>
                </a:solidFill>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b="0">
                <a:solidFill>
                  <a:schemeClr val="tx1"/>
                </a:solidFill>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b="0">
                <a:solidFill>
                  <a:schemeClr val="tx1"/>
                </a:solidFill>
                <a:latin typeface="+mj-lt"/>
                <a:ea typeface="Proxima Nova Rg" panose="02000506030000020004" pitchFamily="50" charset="0"/>
                <a:cs typeface="Proxima Nova Rg" panose="02000506030000020004" pitchFamily="50" charset="0"/>
              </a:defRPr>
            </a:lvl4pPr>
            <a:lvl5pPr>
              <a:lnSpc>
                <a:spcPct val="100000"/>
              </a:lnSpc>
              <a:buClr>
                <a:srgbClr val="006241"/>
              </a:buClr>
              <a:defRPr sz="1200" b="0">
                <a:solidFill>
                  <a:schemeClr val="tx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7" name="Straight Connector 26">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31"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2184924697"/>
      </p:ext>
    </p:extLst>
  </p:cSld>
  <p:clrMapOvr>
    <a:masterClrMapping/>
  </p:clrMapOvr>
  <p:extLst>
    <p:ext uri="{DCECCB84-F9BA-43D5-87BE-67443E8EF086}">
      <p15:sldGuideLst xmlns:p15="http://schemas.microsoft.com/office/powerpoint/2012/main">
        <p15:guide id="1" orient="horz" pos="4249">
          <p15:clr>
            <a:srgbClr val="FBAE40"/>
          </p15:clr>
        </p15:guide>
        <p15:guide id="2" pos="254">
          <p15:clr>
            <a:srgbClr val="FBAE40"/>
          </p15:clr>
        </p15:guide>
        <p15:guide id="3" orient="horz" pos="3778">
          <p15:clr>
            <a:srgbClr val="FBAE40"/>
          </p15:clr>
        </p15:guide>
        <p15:guide id="4" orient="horz" pos="1033">
          <p15:clr>
            <a:srgbClr val="FBAE40"/>
          </p15:clr>
        </p15:guide>
        <p15:guide id="5" orient="horz" pos="432">
          <p15:clr>
            <a:srgbClr val="FBAE40"/>
          </p15:clr>
        </p15:guide>
        <p15:guide id="6" pos="5508">
          <p15:clr>
            <a:srgbClr val="FBAE40"/>
          </p15:clr>
        </p15:guide>
        <p15:guide id="7" pos="2764">
          <p15:clr>
            <a:srgbClr val="FBAE40"/>
          </p15:clr>
        </p15:guide>
        <p15:guide id="8" pos="2999">
          <p15:clr>
            <a:srgbClr val="FBAE40"/>
          </p15:clr>
        </p15:guide>
        <p15:guide id="9" pos="5369">
          <p15:clr>
            <a:srgbClr val="FBAE40"/>
          </p15:clr>
        </p15:guide>
        <p15:guide id="10" pos="52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Text - 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3226" y="1645669"/>
            <a:ext cx="2464337" cy="4735611"/>
          </a:xfrm>
        </p:spPr>
        <p:txBody>
          <a:bodyPr>
            <a:noAutofit/>
          </a:bodyPr>
          <a:lstStyle>
            <a:lvl1pPr>
              <a:lnSpc>
                <a:spcPct val="100000"/>
              </a:lnSpc>
              <a:buClr>
                <a:srgbClr val="006241"/>
              </a:buClr>
              <a:defRPr sz="18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a:latin typeface="+mj-lt"/>
                <a:ea typeface="Proxima Nova Rg" panose="02000506030000020004" pitchFamily="50" charset="0"/>
                <a:cs typeface="Proxima Nova Rg" panose="02000506030000020004" pitchFamily="50" charset="0"/>
              </a:defRPr>
            </a:lvl4pPr>
            <a:lvl5pPr>
              <a:lnSpc>
                <a:spcPct val="100000"/>
              </a:lnSpc>
              <a:defRPr sz="12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3225" y="476722"/>
            <a:ext cx="7977348"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Three Columns</a:t>
            </a:r>
          </a:p>
        </p:txBody>
      </p:sp>
      <p:sp>
        <p:nvSpPr>
          <p:cNvPr id="23" name="Content Placeholder 2">
            <a:extLst>
              <a:ext uri="{FF2B5EF4-FFF2-40B4-BE49-F238E27FC236}">
                <a16:creationId xmlns:a16="http://schemas.microsoft.com/office/drawing/2014/main" id="{4CBCAFCE-8EC7-084D-BB9A-53CC57977D66}"/>
              </a:ext>
            </a:extLst>
          </p:cNvPr>
          <p:cNvSpPr>
            <a:spLocks noGrp="1"/>
          </p:cNvSpPr>
          <p:nvPr>
            <p:ph idx="13"/>
          </p:nvPr>
        </p:nvSpPr>
        <p:spPr>
          <a:xfrm>
            <a:off x="3338514" y="1645669"/>
            <a:ext cx="2464337" cy="4735611"/>
          </a:xfrm>
        </p:spPr>
        <p:txBody>
          <a:bodyPr>
            <a:noAutofit/>
          </a:bodyPr>
          <a:lstStyle>
            <a:lvl1pPr>
              <a:lnSpc>
                <a:spcPct val="100000"/>
              </a:lnSpc>
              <a:buClr>
                <a:srgbClr val="006241"/>
              </a:buClr>
              <a:defRPr sz="18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a:latin typeface="+mj-lt"/>
                <a:ea typeface="Proxima Nova Rg" panose="02000506030000020004" pitchFamily="50" charset="0"/>
                <a:cs typeface="Proxima Nova Rg" panose="02000506030000020004" pitchFamily="50" charset="0"/>
              </a:defRPr>
            </a:lvl4pPr>
            <a:lvl5pPr>
              <a:lnSpc>
                <a:spcPct val="100000"/>
              </a:lnSpc>
              <a:defRPr sz="12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4CBCAFCE-8EC7-084D-BB9A-53CC57977D66}"/>
              </a:ext>
            </a:extLst>
          </p:cNvPr>
          <p:cNvSpPr>
            <a:spLocks noGrp="1"/>
          </p:cNvSpPr>
          <p:nvPr>
            <p:ph idx="14"/>
          </p:nvPr>
        </p:nvSpPr>
        <p:spPr>
          <a:xfrm>
            <a:off x="6279614" y="1645669"/>
            <a:ext cx="2464337" cy="4735611"/>
          </a:xfrm>
        </p:spPr>
        <p:txBody>
          <a:bodyPr>
            <a:noAutofit/>
          </a:bodyPr>
          <a:lstStyle>
            <a:lvl1pPr>
              <a:lnSpc>
                <a:spcPct val="100000"/>
              </a:lnSpc>
              <a:buClr>
                <a:srgbClr val="006241"/>
              </a:buClr>
              <a:defRPr sz="18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a:latin typeface="+mj-lt"/>
                <a:ea typeface="Proxima Nova Rg" panose="02000506030000020004" pitchFamily="50" charset="0"/>
                <a:cs typeface="Proxima Nova Rg" panose="02000506030000020004" pitchFamily="50" charset="0"/>
              </a:defRPr>
            </a:lvl4pPr>
            <a:lvl5pPr>
              <a:lnSpc>
                <a:spcPct val="100000"/>
              </a:lnSpc>
              <a:defRPr sz="12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6" name="Straight Connector 2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949084923"/>
      </p:ext>
    </p:extLst>
  </p:cSld>
  <p:clrMapOvr>
    <a:masterClrMapping/>
  </p:clrMapOvr>
  <p:extLst>
    <p:ext uri="{DCECCB84-F9BA-43D5-87BE-67443E8EF086}">
      <p15:sldGuideLst xmlns:p15="http://schemas.microsoft.com/office/powerpoint/2012/main">
        <p15:guide id="1" pos="254">
          <p15:clr>
            <a:srgbClr val="FBAE40"/>
          </p15:clr>
        </p15:guide>
        <p15:guide id="2" orient="horz" pos="4020">
          <p15:clr>
            <a:srgbClr val="FBAE40"/>
          </p15:clr>
        </p15:guide>
        <p15:guide id="3" orient="horz" pos="1033">
          <p15:clr>
            <a:srgbClr val="FBAE40"/>
          </p15:clr>
        </p15:guide>
        <p15:guide id="4" orient="horz" pos="432">
          <p15:clr>
            <a:srgbClr val="FBAE40"/>
          </p15:clr>
        </p15:guide>
        <p15:guide id="5" pos="5508">
          <p15:clr>
            <a:srgbClr val="FBAE40"/>
          </p15:clr>
        </p15:guide>
        <p15:guide id="6" pos="5369">
          <p15:clr>
            <a:srgbClr val="FBAE40"/>
          </p15:clr>
        </p15:guide>
        <p15:guide id="7" pos="1805">
          <p15:clr>
            <a:srgbClr val="FBAE40"/>
          </p15:clr>
        </p15:guide>
        <p15:guide id="8" pos="2103">
          <p15:clr>
            <a:srgbClr val="FBAE40"/>
          </p15:clr>
        </p15:guide>
        <p15:guide id="9" pos="3659">
          <p15:clr>
            <a:srgbClr val="FBAE40"/>
          </p15:clr>
        </p15:guide>
        <p15:guide id="10" pos="3952">
          <p15:clr>
            <a:srgbClr val="FBAE40"/>
          </p15:clr>
        </p15:guide>
        <p15:guide id="11" orient="horz" pos="4252">
          <p15:clr>
            <a:srgbClr val="FBAE40"/>
          </p15:clr>
        </p15:guide>
        <p15:guide id="12" pos="527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ext - Four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2271" y="1645670"/>
            <a:ext cx="1862999" cy="4736080"/>
          </a:xfrm>
        </p:spPr>
        <p:txBody>
          <a:bodyPr/>
          <a:lstStyle>
            <a:lvl1pPr marL="0" indent="0">
              <a:lnSpc>
                <a:spcPct val="100000"/>
              </a:lnSpc>
              <a:buNone/>
              <a:defRPr sz="1800">
                <a:latin typeface="+mj-lt"/>
                <a:ea typeface="Proxima Nova Rg" panose="02000506030000020004" pitchFamily="50" charset="0"/>
                <a:cs typeface="Proxima Nova Rg" panose="02000506030000020004" pitchFamily="50" charset="0"/>
              </a:defRPr>
            </a:lvl1pPr>
            <a:lvl2pPr marL="257175" indent="0">
              <a:lnSpc>
                <a:spcPct val="100000"/>
              </a:lnSpc>
              <a:buNone/>
              <a:defRPr sz="1500">
                <a:latin typeface="+mj-lt"/>
                <a:ea typeface="Proxima Nova Rg" panose="02000506030000020004" pitchFamily="50" charset="0"/>
                <a:cs typeface="Proxima Nova Rg" panose="02000506030000020004" pitchFamily="50" charset="0"/>
              </a:defRPr>
            </a:lvl2pPr>
            <a:lvl3pPr marL="514350" indent="0">
              <a:lnSpc>
                <a:spcPct val="100000"/>
              </a:lnSpc>
              <a:buNone/>
              <a:defRPr sz="1350">
                <a:latin typeface="+mj-lt"/>
                <a:ea typeface="Proxima Nova Rg" panose="02000506030000020004" pitchFamily="50" charset="0"/>
                <a:cs typeface="Proxima Nova Rg" panose="02000506030000020004" pitchFamily="50" charset="0"/>
              </a:defRPr>
            </a:lvl3pPr>
            <a:lvl4pPr marL="771525" indent="0">
              <a:lnSpc>
                <a:spcPct val="100000"/>
              </a:lnSpc>
              <a:buNone/>
              <a:defRPr sz="1200">
                <a:latin typeface="+mj-lt"/>
                <a:ea typeface="Proxima Nova Rg" panose="02000506030000020004" pitchFamily="50" charset="0"/>
                <a:cs typeface="Proxima Nova Rg" panose="02000506030000020004" pitchFamily="50" charset="0"/>
              </a:defRPr>
            </a:lvl4pPr>
            <a:lvl5pPr marL="10287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7977348"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Four Columns</a:t>
            </a:r>
          </a:p>
        </p:txBody>
      </p:sp>
      <p:sp>
        <p:nvSpPr>
          <p:cNvPr id="22" name="Content Placeholder 2">
            <a:extLst>
              <a:ext uri="{FF2B5EF4-FFF2-40B4-BE49-F238E27FC236}">
                <a16:creationId xmlns:a16="http://schemas.microsoft.com/office/drawing/2014/main" id="{4CBCAFCE-8EC7-084D-BB9A-53CC57977D66}"/>
              </a:ext>
            </a:extLst>
          </p:cNvPr>
          <p:cNvSpPr>
            <a:spLocks noGrp="1"/>
          </p:cNvSpPr>
          <p:nvPr>
            <p:ph idx="14"/>
          </p:nvPr>
        </p:nvSpPr>
        <p:spPr>
          <a:xfrm>
            <a:off x="2562226" y="1645670"/>
            <a:ext cx="1862999" cy="4736080"/>
          </a:xfrm>
        </p:spPr>
        <p:txBody>
          <a:bodyPr/>
          <a:lstStyle>
            <a:lvl1pPr marL="0" indent="0">
              <a:lnSpc>
                <a:spcPct val="100000"/>
              </a:lnSpc>
              <a:buNone/>
              <a:defRPr sz="1800">
                <a:latin typeface="+mj-lt"/>
                <a:ea typeface="Proxima Nova Rg" panose="02000506030000020004" pitchFamily="50" charset="0"/>
                <a:cs typeface="Proxima Nova Rg" panose="02000506030000020004" pitchFamily="50" charset="0"/>
              </a:defRPr>
            </a:lvl1pPr>
            <a:lvl2pPr marL="257175" indent="0">
              <a:lnSpc>
                <a:spcPct val="100000"/>
              </a:lnSpc>
              <a:buNone/>
              <a:defRPr sz="1500">
                <a:latin typeface="+mj-lt"/>
                <a:ea typeface="Proxima Nova Rg" panose="02000506030000020004" pitchFamily="50" charset="0"/>
                <a:cs typeface="Proxima Nova Rg" panose="02000506030000020004" pitchFamily="50" charset="0"/>
              </a:defRPr>
            </a:lvl2pPr>
            <a:lvl3pPr marL="514350" indent="0">
              <a:lnSpc>
                <a:spcPct val="100000"/>
              </a:lnSpc>
              <a:buNone/>
              <a:defRPr sz="1350">
                <a:latin typeface="+mj-lt"/>
                <a:ea typeface="Proxima Nova Rg" panose="02000506030000020004" pitchFamily="50" charset="0"/>
                <a:cs typeface="Proxima Nova Rg" panose="02000506030000020004" pitchFamily="50" charset="0"/>
              </a:defRPr>
            </a:lvl3pPr>
            <a:lvl4pPr marL="771525" indent="0">
              <a:lnSpc>
                <a:spcPct val="100000"/>
              </a:lnSpc>
              <a:buNone/>
              <a:defRPr sz="1200">
                <a:latin typeface="+mj-lt"/>
                <a:ea typeface="Proxima Nova Rg" panose="02000506030000020004" pitchFamily="50" charset="0"/>
                <a:cs typeface="Proxima Nova Rg" panose="02000506030000020004" pitchFamily="50" charset="0"/>
              </a:defRPr>
            </a:lvl4pPr>
            <a:lvl5pPr marL="10287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Content Placeholder 2">
            <a:extLst>
              <a:ext uri="{FF2B5EF4-FFF2-40B4-BE49-F238E27FC236}">
                <a16:creationId xmlns:a16="http://schemas.microsoft.com/office/drawing/2014/main" id="{4CBCAFCE-8EC7-084D-BB9A-53CC57977D66}"/>
              </a:ext>
            </a:extLst>
          </p:cNvPr>
          <p:cNvSpPr>
            <a:spLocks noGrp="1"/>
          </p:cNvSpPr>
          <p:nvPr>
            <p:ph idx="15"/>
          </p:nvPr>
        </p:nvSpPr>
        <p:spPr>
          <a:xfrm>
            <a:off x="4719639" y="1645670"/>
            <a:ext cx="1862999" cy="4736080"/>
          </a:xfrm>
        </p:spPr>
        <p:txBody>
          <a:bodyPr/>
          <a:lstStyle>
            <a:lvl1pPr marL="0" indent="0">
              <a:lnSpc>
                <a:spcPct val="100000"/>
              </a:lnSpc>
              <a:buNone/>
              <a:defRPr sz="1800">
                <a:latin typeface="+mj-lt"/>
                <a:ea typeface="Proxima Nova Rg" panose="02000506030000020004" pitchFamily="50" charset="0"/>
                <a:cs typeface="Proxima Nova Rg" panose="02000506030000020004" pitchFamily="50" charset="0"/>
              </a:defRPr>
            </a:lvl1pPr>
            <a:lvl2pPr marL="257175" indent="0">
              <a:lnSpc>
                <a:spcPct val="100000"/>
              </a:lnSpc>
              <a:buNone/>
              <a:defRPr sz="1500">
                <a:latin typeface="+mj-lt"/>
                <a:ea typeface="Proxima Nova Rg" panose="02000506030000020004" pitchFamily="50" charset="0"/>
                <a:cs typeface="Proxima Nova Rg" panose="02000506030000020004" pitchFamily="50" charset="0"/>
              </a:defRPr>
            </a:lvl2pPr>
            <a:lvl3pPr marL="514350" indent="0">
              <a:lnSpc>
                <a:spcPct val="100000"/>
              </a:lnSpc>
              <a:buNone/>
              <a:defRPr sz="1350">
                <a:latin typeface="+mj-lt"/>
                <a:ea typeface="Proxima Nova Rg" panose="02000506030000020004" pitchFamily="50" charset="0"/>
                <a:cs typeface="Proxima Nova Rg" panose="02000506030000020004" pitchFamily="50" charset="0"/>
              </a:defRPr>
            </a:lvl3pPr>
            <a:lvl4pPr marL="771525" indent="0">
              <a:lnSpc>
                <a:spcPct val="100000"/>
              </a:lnSpc>
              <a:buNone/>
              <a:defRPr sz="1200">
                <a:latin typeface="+mj-lt"/>
                <a:ea typeface="Proxima Nova Rg" panose="02000506030000020004" pitchFamily="50" charset="0"/>
                <a:cs typeface="Proxima Nova Rg" panose="02000506030000020004" pitchFamily="50" charset="0"/>
              </a:defRPr>
            </a:lvl4pPr>
            <a:lvl5pPr marL="10287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4CBCAFCE-8EC7-084D-BB9A-53CC57977D66}"/>
              </a:ext>
            </a:extLst>
          </p:cNvPr>
          <p:cNvSpPr>
            <a:spLocks noGrp="1"/>
          </p:cNvSpPr>
          <p:nvPr>
            <p:ph idx="16"/>
          </p:nvPr>
        </p:nvSpPr>
        <p:spPr>
          <a:xfrm>
            <a:off x="6875857" y="1645670"/>
            <a:ext cx="1862999" cy="4736080"/>
          </a:xfrm>
        </p:spPr>
        <p:txBody>
          <a:bodyPr/>
          <a:lstStyle>
            <a:lvl1pPr marL="0" indent="0">
              <a:lnSpc>
                <a:spcPct val="100000"/>
              </a:lnSpc>
              <a:buNone/>
              <a:defRPr sz="1800">
                <a:latin typeface="+mj-lt"/>
                <a:ea typeface="Proxima Nova Rg" panose="02000506030000020004" pitchFamily="50" charset="0"/>
                <a:cs typeface="Proxima Nova Rg" panose="02000506030000020004" pitchFamily="50" charset="0"/>
              </a:defRPr>
            </a:lvl1pPr>
            <a:lvl2pPr marL="257175" indent="0">
              <a:lnSpc>
                <a:spcPct val="100000"/>
              </a:lnSpc>
              <a:buNone/>
              <a:defRPr sz="1500">
                <a:latin typeface="+mj-lt"/>
                <a:ea typeface="Proxima Nova Rg" panose="02000506030000020004" pitchFamily="50" charset="0"/>
                <a:cs typeface="Proxima Nova Rg" panose="02000506030000020004" pitchFamily="50" charset="0"/>
              </a:defRPr>
            </a:lvl2pPr>
            <a:lvl3pPr marL="514350" indent="0">
              <a:lnSpc>
                <a:spcPct val="100000"/>
              </a:lnSpc>
              <a:buNone/>
              <a:defRPr sz="1350">
                <a:latin typeface="+mj-lt"/>
                <a:ea typeface="Proxima Nova Rg" panose="02000506030000020004" pitchFamily="50" charset="0"/>
                <a:cs typeface="Proxima Nova Rg" panose="02000506030000020004" pitchFamily="50" charset="0"/>
              </a:defRPr>
            </a:lvl3pPr>
            <a:lvl4pPr marL="771525" indent="0">
              <a:lnSpc>
                <a:spcPct val="100000"/>
              </a:lnSpc>
              <a:buNone/>
              <a:defRPr sz="1200">
                <a:latin typeface="+mj-lt"/>
                <a:ea typeface="Proxima Nova Rg" panose="02000506030000020004" pitchFamily="50" charset="0"/>
                <a:cs typeface="Proxima Nova Rg" panose="02000506030000020004" pitchFamily="50" charset="0"/>
              </a:defRPr>
            </a:lvl4pPr>
            <a:lvl5pPr marL="10287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6" name="Straight Connector 2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8"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1878654376"/>
      </p:ext>
    </p:extLst>
  </p:cSld>
  <p:clrMapOvr>
    <a:masterClrMapping/>
  </p:clrMapOvr>
  <p:extLst>
    <p:ext uri="{DCECCB84-F9BA-43D5-87BE-67443E8EF086}">
      <p15:sldGuideLst xmlns:p15="http://schemas.microsoft.com/office/powerpoint/2012/main">
        <p15:guide id="2" pos="2789">
          <p15:clr>
            <a:srgbClr val="FBAE40"/>
          </p15:clr>
        </p15:guide>
        <p15:guide id="3" orient="horz" pos="4252">
          <p15:clr>
            <a:srgbClr val="FBAE40"/>
          </p15:clr>
        </p15:guide>
        <p15:guide id="4" orient="horz" pos="4020">
          <p15:clr>
            <a:srgbClr val="FBAE40"/>
          </p15:clr>
        </p15:guide>
        <p15:guide id="5" orient="horz" pos="1032">
          <p15:clr>
            <a:srgbClr val="FBAE40"/>
          </p15:clr>
        </p15:guide>
        <p15:guide id="6" orient="horz" pos="432">
          <p15:clr>
            <a:srgbClr val="FBAE40"/>
          </p15:clr>
        </p15:guide>
        <p15:guide id="7" pos="254">
          <p15:clr>
            <a:srgbClr val="FBAE40"/>
          </p15:clr>
        </p15:guide>
        <p15:guide id="8" pos="1430">
          <p15:clr>
            <a:srgbClr val="FBAE40"/>
          </p15:clr>
        </p15:guide>
        <p15:guide id="9" pos="1614">
          <p15:clr>
            <a:srgbClr val="FBAE40"/>
          </p15:clr>
        </p15:guide>
        <p15:guide id="10" pos="2973">
          <p15:clr>
            <a:srgbClr val="FBAE40"/>
          </p15:clr>
        </p15:guide>
        <p15:guide id="11" pos="4148">
          <p15:clr>
            <a:srgbClr val="FBAE40"/>
          </p15:clr>
        </p15:guide>
        <p15:guide id="12" pos="4333">
          <p15:clr>
            <a:srgbClr val="FBAE40"/>
          </p15:clr>
        </p15:guide>
        <p15:guide id="13" pos="5369">
          <p15:clr>
            <a:srgbClr val="FBAE40"/>
          </p15:clr>
        </p15:guide>
        <p15:guide id="14" pos="5508">
          <p15:clr>
            <a:srgbClr val="FBAE40"/>
          </p15:clr>
        </p15:guide>
        <p15:guide id="15" pos="527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with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2271" y="1645669"/>
            <a:ext cx="3734832" cy="4735611"/>
          </a:xfrm>
        </p:spPr>
        <p:txBody>
          <a:bodyPr>
            <a:normAutofit/>
          </a:bodyPr>
          <a:lstStyle>
            <a:lvl1pPr marL="257175" indent="-257175">
              <a:lnSpc>
                <a:spcPct val="100000"/>
              </a:lnSpc>
              <a:buClr>
                <a:schemeClr val="accent1"/>
              </a:buClr>
              <a:buFont typeface="Arial" panose="020B0604020202020204" pitchFamily="34" charset="0"/>
              <a:buChar char="•"/>
              <a:defRPr sz="1500">
                <a:latin typeface="+mj-lt"/>
                <a:ea typeface="Proxima Nova Rg" panose="02000506030000020004" pitchFamily="50" charset="0"/>
                <a:cs typeface="Proxima Nova Rg" panose="02000506030000020004" pitchFamily="50" charset="0"/>
              </a:defRPr>
            </a:lvl1pPr>
            <a:lvl2pPr marL="514350" indent="-257175">
              <a:lnSpc>
                <a:spcPct val="100000"/>
              </a:lnSpc>
              <a:buClr>
                <a:schemeClr val="accent1"/>
              </a:buClr>
              <a:buFont typeface="Arial" panose="020B0604020202020204" pitchFamily="34" charset="0"/>
              <a:buChar char="•"/>
              <a:defRPr sz="1500">
                <a:latin typeface="+mj-lt"/>
                <a:ea typeface="Proxima Nova Rg" panose="02000506030000020004" pitchFamily="50" charset="0"/>
                <a:cs typeface="Proxima Nova Rg" panose="02000506030000020004" pitchFamily="50" charset="0"/>
              </a:defRPr>
            </a:lvl2pPr>
            <a:lvl3pPr marL="728663" indent="-214313">
              <a:lnSpc>
                <a:spcPct val="100000"/>
              </a:lnSpc>
              <a:buClr>
                <a:schemeClr val="accent1"/>
              </a:buClr>
              <a:buFont typeface="Arial" panose="020B0604020202020204" pitchFamily="34" charset="0"/>
              <a:buChar char="•"/>
              <a:defRPr sz="1350">
                <a:latin typeface="+mj-lt"/>
                <a:ea typeface="Proxima Nova Rg" panose="02000506030000020004" pitchFamily="50" charset="0"/>
                <a:cs typeface="Proxima Nova Rg" panose="02000506030000020004" pitchFamily="50" charset="0"/>
              </a:defRPr>
            </a:lvl3pPr>
            <a:lvl4pPr marL="985838" indent="-214313">
              <a:lnSpc>
                <a:spcPct val="100000"/>
              </a:lnSpc>
              <a:buClr>
                <a:schemeClr val="accent1"/>
              </a:buClr>
              <a:buFont typeface="Arial" panose="020B0604020202020204" pitchFamily="34" charset="0"/>
              <a:buChar char="•"/>
              <a:defRPr sz="1200">
                <a:latin typeface="+mj-lt"/>
                <a:ea typeface="Proxima Nova Rg" panose="02000506030000020004" pitchFamily="50" charset="0"/>
                <a:cs typeface="Proxima Nova Rg" panose="02000506030000020004" pitchFamily="50" charset="0"/>
              </a:defRPr>
            </a:lvl4pPr>
            <a:lvl5pPr marL="1243013" indent="-214313">
              <a:lnSpc>
                <a:spcPct val="100000"/>
              </a:lnSpc>
              <a:buClr>
                <a:schemeClr val="accent1"/>
              </a:buClr>
              <a:buFont typeface="Arial" panose="020B0604020202020204" pitchFamily="34" charset="0"/>
              <a:buChar char="•"/>
              <a:defRPr sz="12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3734832" cy="768545"/>
          </a:xfrm>
          <a:prstGeom prst="rect">
            <a:avLst/>
          </a:prstGeom>
        </p:spPr>
        <p:txBody>
          <a:bodyPr vert="horz" lIns="0" tIns="0" rIns="0" bIns="0" rtlCol="0" anchor="ctr">
            <a:noAutofit/>
          </a:bodyPr>
          <a:lstStyle>
            <a:lvl1pPr>
              <a:defRPr sz="21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with Picture right</a:t>
            </a:r>
          </a:p>
        </p:txBody>
      </p: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4572000" y="3"/>
            <a:ext cx="4572000" cy="6466113"/>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3691200354"/>
      </p:ext>
    </p:extLst>
  </p:cSld>
  <p:clrMapOvr>
    <a:masterClrMapping/>
  </p:clrMapOvr>
  <p:extLst>
    <p:ext uri="{DCECCB84-F9BA-43D5-87BE-67443E8EF086}">
      <p15:sldGuideLst xmlns:p15="http://schemas.microsoft.com/office/powerpoint/2012/main">
        <p15:guide id="1" pos="2880">
          <p15:clr>
            <a:srgbClr val="FBAE40"/>
          </p15:clr>
        </p15:guide>
        <p15:guide id="2" orient="horz" pos="432">
          <p15:clr>
            <a:srgbClr val="FBAE40"/>
          </p15:clr>
        </p15:guide>
        <p15:guide id="3" orient="horz" pos="1033">
          <p15:clr>
            <a:srgbClr val="FBAE40"/>
          </p15:clr>
        </p15:guide>
        <p15:guide id="5" pos="254">
          <p15:clr>
            <a:srgbClr val="FBAE40"/>
          </p15:clr>
        </p15:guide>
        <p15:guide id="6" pos="2605">
          <p15:clr>
            <a:srgbClr val="FBAE40"/>
          </p15:clr>
        </p15:guide>
        <p15:guide id="7" pos="5369">
          <p15:clr>
            <a:srgbClr val="FBAE40"/>
          </p15:clr>
        </p15:guide>
        <p15:guide id="8" orient="horz" pos="425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with Picture Left">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1"/>
            <a:ext cx="4572000" cy="6481884"/>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926031" y="1652489"/>
            <a:ext cx="3734832" cy="4735611"/>
          </a:xfrm>
        </p:spPr>
        <p:txBody>
          <a:bodyPr>
            <a:normAutofit/>
          </a:bodyPr>
          <a:lstStyle>
            <a:lvl1pPr marL="257175" indent="-257175">
              <a:lnSpc>
                <a:spcPct val="100000"/>
              </a:lnSpc>
              <a:buFont typeface="Arial" panose="020B0604020202020204" pitchFamily="34" charset="0"/>
              <a:buChar char="•"/>
              <a:defRPr sz="1500">
                <a:latin typeface="+mj-lt"/>
                <a:ea typeface="Proxima Nova Rg" panose="02000506030000020004" pitchFamily="50" charset="0"/>
                <a:cs typeface="Proxima Nova Rg" panose="02000506030000020004" pitchFamily="50" charset="0"/>
              </a:defRPr>
            </a:lvl1pPr>
            <a:lvl2pPr marL="514350" indent="-257175">
              <a:lnSpc>
                <a:spcPct val="100000"/>
              </a:lnSpc>
              <a:buFont typeface="Arial" panose="020B0604020202020204" pitchFamily="34" charset="0"/>
              <a:buChar char="•"/>
              <a:defRPr sz="1500">
                <a:latin typeface="+mj-lt"/>
                <a:ea typeface="Proxima Nova Rg" panose="02000506030000020004" pitchFamily="50" charset="0"/>
                <a:cs typeface="Proxima Nova Rg" panose="02000506030000020004" pitchFamily="50" charset="0"/>
              </a:defRPr>
            </a:lvl2pPr>
            <a:lvl3pPr marL="728663" indent="-214313">
              <a:lnSpc>
                <a:spcPct val="100000"/>
              </a:lnSpc>
              <a:buFont typeface="Arial" panose="020B0604020202020204" pitchFamily="34" charset="0"/>
              <a:buChar char="•"/>
              <a:defRPr sz="1350">
                <a:latin typeface="+mj-lt"/>
                <a:ea typeface="Proxima Nova Rg" panose="02000506030000020004" pitchFamily="50" charset="0"/>
                <a:cs typeface="Proxima Nova Rg" panose="02000506030000020004" pitchFamily="50" charset="0"/>
              </a:defRPr>
            </a:lvl3pPr>
            <a:lvl4pPr marL="985838" indent="-214313">
              <a:lnSpc>
                <a:spcPct val="100000"/>
              </a:lnSpc>
              <a:buFont typeface="Arial" panose="020B0604020202020204" pitchFamily="34" charset="0"/>
              <a:buChar char="•"/>
              <a:defRPr sz="1200">
                <a:latin typeface="+mj-lt"/>
                <a:ea typeface="Proxima Nova Rg" panose="02000506030000020004" pitchFamily="50" charset="0"/>
                <a:cs typeface="Proxima Nova Rg" panose="02000506030000020004" pitchFamily="50" charset="0"/>
              </a:defRPr>
            </a:lvl4pPr>
            <a:lvl5pPr marL="1243013" indent="-214313">
              <a:lnSpc>
                <a:spcPct val="100000"/>
              </a:lnSpc>
              <a:buFont typeface="Arial" panose="020B0604020202020204" pitchFamily="34" charset="0"/>
              <a:buChar char="•"/>
              <a:defRPr sz="12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926031" y="476722"/>
            <a:ext cx="3458028" cy="768545"/>
          </a:xfrm>
          <a:prstGeom prst="rect">
            <a:avLst/>
          </a:prstGeom>
        </p:spPr>
        <p:txBody>
          <a:bodyPr vert="horz" lIns="0" tIns="0" rIns="0" bIns="0" rtlCol="0" anchor="ctr">
            <a:normAutofit/>
          </a:bodyPr>
          <a:lstStyle>
            <a:lvl1pPr>
              <a:defRPr sz="21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with Picture Left</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2633609024"/>
      </p:ext>
    </p:extLst>
  </p:cSld>
  <p:clrMapOvr>
    <a:masterClrMapping/>
  </p:clrMapOvr>
  <p:extLst>
    <p:ext uri="{DCECCB84-F9BA-43D5-87BE-67443E8EF086}">
      <p15:sldGuideLst xmlns:p15="http://schemas.microsoft.com/office/powerpoint/2012/main">
        <p15:guide id="1" orient="horz" pos="432">
          <p15:clr>
            <a:srgbClr val="FBAE40"/>
          </p15:clr>
        </p15:guide>
        <p15:guide id="2" pos="2880">
          <p15:clr>
            <a:srgbClr val="FBAE40"/>
          </p15:clr>
        </p15:guide>
        <p15:guide id="3" orient="horz" pos="1033">
          <p15:clr>
            <a:srgbClr val="FBAE40"/>
          </p15:clr>
        </p15:guide>
        <p15:guide id="4" pos="5369">
          <p15:clr>
            <a:srgbClr val="FBAE40"/>
          </p15:clr>
        </p15:guide>
        <p15:guide id="5" pos="5457">
          <p15:clr>
            <a:srgbClr val="FBAE40"/>
          </p15:clr>
        </p15:guide>
        <p15:guide id="6" pos="3101">
          <p15:clr>
            <a:srgbClr val="FBAE40"/>
          </p15:clr>
        </p15:guide>
        <p15:guide id="7" orient="horz" pos="4024">
          <p15:clr>
            <a:srgbClr val="FBAE40"/>
          </p15:clr>
        </p15:guide>
        <p15:guide id="8" orient="horz" pos="4252">
          <p15:clr>
            <a:srgbClr val="FBAE40"/>
          </p15:clr>
        </p15:guide>
        <p15:guide id="9" pos="254">
          <p15:clr>
            <a:srgbClr val="FBAE40"/>
          </p15:clr>
        </p15:guide>
        <p15:guide id="10" pos="52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hank you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571500" y="1876586"/>
            <a:ext cx="6858000" cy="2387600"/>
          </a:xfrm>
        </p:spPr>
        <p:txBody>
          <a:bodyPr anchor="b">
            <a:normAutofit/>
          </a:bodyPr>
          <a:lstStyle>
            <a:lvl1pPr algn="l">
              <a:defRPr sz="4500" b="1">
                <a:solidFill>
                  <a:schemeClr val="bg1"/>
                </a:solidFill>
                <a:latin typeface="+mj-lt"/>
              </a:defRPr>
            </a:lvl1pPr>
          </a:lstStyle>
          <a:p>
            <a:r>
              <a:rPr lang="en-US" dirty="0"/>
              <a:t>Thank you!</a:t>
            </a:r>
          </a:p>
        </p:txBody>
      </p:sp>
      <p:pic>
        <p:nvPicPr>
          <p:cNvPr id="8" name="Graphic 8">
            <a:extLst>
              <a:ext uri="{FF2B5EF4-FFF2-40B4-BE49-F238E27FC236}">
                <a16:creationId xmlns:a16="http://schemas.microsoft.com/office/drawing/2014/main" id="{5AA08003-45F5-44E5-9CB3-AEF061C5A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576" y="928012"/>
            <a:ext cx="4734560" cy="416812"/>
          </a:xfrm>
          <a:prstGeom prst="rect">
            <a:avLst/>
          </a:prstGeom>
        </p:spPr>
      </p:pic>
      <p:sp>
        <p:nvSpPr>
          <p:cNvPr id="9" name="Footer Placeholder 4">
            <a:extLst>
              <a:ext uri="{FF2B5EF4-FFF2-40B4-BE49-F238E27FC236}">
                <a16:creationId xmlns:a16="http://schemas.microsoft.com/office/drawing/2014/main" id="{57A69B81-CEB2-49A6-BFE5-C583B976B2B9}"/>
              </a:ext>
            </a:extLst>
          </p:cNvPr>
          <p:cNvSpPr>
            <a:spLocks noGrp="1"/>
          </p:cNvSpPr>
          <p:nvPr>
            <p:ph type="ftr" sz="quarter" idx="11"/>
          </p:nvPr>
        </p:nvSpPr>
        <p:spPr>
          <a:xfrm>
            <a:off x="495437" y="1364473"/>
            <a:ext cx="6856545" cy="293296"/>
          </a:xfrm>
        </p:spPr>
        <p:txBody>
          <a:bodyPr/>
          <a:lstStyle>
            <a:lvl1pPr algn="l">
              <a:defRPr sz="750">
                <a:solidFill>
                  <a:schemeClr val="bg1"/>
                </a:solidFill>
                <a:latin typeface="+mj-lt"/>
              </a:defRPr>
            </a:lvl1pPr>
          </a:lstStyle>
          <a:p>
            <a:r>
              <a:rPr lang="en-GB"/>
              <a:t>SCHOOL OF - to apply in all slides at the same time edit in Insert &gt; Header &amp; Footer</a:t>
            </a:r>
            <a:endParaRPr lang="en-GB" dirty="0"/>
          </a:p>
        </p:txBody>
      </p:sp>
      <p:pic>
        <p:nvPicPr>
          <p:cNvPr id="13" name="Graphic 10">
            <a:extLst>
              <a:ext uri="{FF2B5EF4-FFF2-40B4-BE49-F238E27FC236}">
                <a16:creationId xmlns:a16="http://schemas.microsoft.com/office/drawing/2014/main" id="{C1E0CC92-FEF5-415B-8C2E-E06D3625074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2662227" y="0"/>
            <a:ext cx="8753856" cy="6858000"/>
          </a:xfrm>
          <a:prstGeom prst="rect">
            <a:avLst/>
          </a:prstGeom>
        </p:spPr>
      </p:pic>
    </p:spTree>
    <p:extLst>
      <p:ext uri="{BB962C8B-B14F-4D97-AF65-F5344CB8AC3E}">
        <p14:creationId xmlns:p14="http://schemas.microsoft.com/office/powerpoint/2010/main" val="1301983320"/>
      </p:ext>
    </p:extLst>
  </p:cSld>
  <p:clrMapOvr>
    <a:masterClrMapping/>
  </p:clrMapOvr>
  <p:extLst>
    <p:ext uri="{DCECCB84-F9BA-43D5-87BE-67443E8EF086}">
      <p15:sldGuideLst xmlns:p15="http://schemas.microsoft.com/office/powerpoint/2012/main">
        <p15:guide id="1" pos="362">
          <p15:clr>
            <a:srgbClr val="FBAE40"/>
          </p15:clr>
        </p15:guide>
        <p15:guide id="2" orient="horz" pos="2550">
          <p15:clr>
            <a:srgbClr val="FBAE40"/>
          </p15:clr>
        </p15:guide>
        <p15:guide id="3" orient="horz" pos="991">
          <p15:clr>
            <a:srgbClr val="FBAE40"/>
          </p15:clr>
        </p15:guide>
        <p15:guide id="4" orient="horz" pos="584">
          <p15:clr>
            <a:srgbClr val="FBAE40"/>
          </p15:clr>
        </p15:guide>
        <p15:guide id="5" pos="468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userDrawn="1"/>
        </p:nvSpPr>
        <p:spPr>
          <a:xfrm>
            <a:off x="0" y="0"/>
            <a:ext cx="9144000" cy="6858000"/>
          </a:xfrm>
          <a:prstGeom prst="rect">
            <a:avLst/>
          </a:prstGeom>
          <a:solidFill>
            <a:srgbClr val="70B2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sp>
        <p:nvSpPr>
          <p:cNvPr id="12" name="Subtitle 2"/>
          <p:cNvSpPr>
            <a:spLocks noGrp="1"/>
          </p:cNvSpPr>
          <p:nvPr>
            <p:ph type="subTitle" idx="1"/>
          </p:nvPr>
        </p:nvSpPr>
        <p:spPr>
          <a:xfrm>
            <a:off x="762000" y="4333876"/>
            <a:ext cx="6762750" cy="1655762"/>
          </a:xfrm>
        </p:spPr>
        <p:txBody>
          <a:bodyPr lIns="0" tIns="36000" rIns="0" bIns="0"/>
          <a:lstStyle>
            <a:lvl1pPr marL="0" indent="0" algn="l">
              <a:buNone/>
              <a:defRPr sz="1800">
                <a:solidFill>
                  <a:schemeClr val="bg1"/>
                </a:solidFill>
                <a:latin typeface="+mj-lt"/>
                <a:ea typeface="Proxima Nova Rg" panose="02000506030000020004" pitchFamily="50" charset="0"/>
                <a:cs typeface="Proxima Nova Rg" panose="020005060300000200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Footer Placeholder 4"/>
          <p:cNvSpPr>
            <a:spLocks noGrp="1"/>
          </p:cNvSpPr>
          <p:nvPr>
            <p:ph type="ftr" sz="quarter" idx="11"/>
          </p:nvPr>
        </p:nvSpPr>
        <p:spPr>
          <a:xfrm>
            <a:off x="672861" y="1364473"/>
            <a:ext cx="6851890" cy="293296"/>
          </a:xfrm>
        </p:spPr>
        <p:txBody>
          <a:bodyPr/>
          <a:lstStyle>
            <a:lvl1pPr algn="l">
              <a:defRPr sz="750">
                <a:solidFill>
                  <a:schemeClr val="bg1"/>
                </a:solidFill>
                <a:latin typeface="+mj-lt"/>
              </a:defRPr>
            </a:lvl1pPr>
          </a:lstStyle>
          <a:p>
            <a:r>
              <a:rPr lang="en-GB"/>
              <a:t>SCHOOL OF - to apply in all slides at the same time edit in Insert &gt; Header &amp; Footer</a:t>
            </a:r>
          </a:p>
        </p:txBody>
      </p:sp>
      <p:sp>
        <p:nvSpPr>
          <p:cNvPr id="14" name="Title 1"/>
          <p:cNvSpPr>
            <a:spLocks noGrp="1"/>
          </p:cNvSpPr>
          <p:nvPr>
            <p:ph type="ctrTitle" hasCustomPrompt="1"/>
          </p:nvPr>
        </p:nvSpPr>
        <p:spPr>
          <a:xfrm>
            <a:off x="762000" y="2526133"/>
            <a:ext cx="6762750" cy="1715669"/>
          </a:xfrm>
        </p:spPr>
        <p:txBody>
          <a:bodyPr lIns="0" tIns="36000" rIns="0" bIns="0" anchor="b"/>
          <a:lstStyle>
            <a:lvl1pPr marL="0" marR="0" indent="0" algn="l" defTabSz="685800" rtl="0" eaLnBrk="1" fontAlgn="auto" latinLnBrk="0" hangingPunct="1">
              <a:lnSpc>
                <a:spcPct val="90000"/>
              </a:lnSpc>
              <a:spcBef>
                <a:spcPct val="0"/>
              </a:spcBef>
              <a:spcAft>
                <a:spcPts val="0"/>
              </a:spcAft>
              <a:buClrTx/>
              <a:buSzTx/>
              <a:buFontTx/>
              <a:buNone/>
              <a:tabLst/>
              <a:defRPr sz="4500" b="1">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a:t>
            </a:r>
          </a:p>
        </p:txBody>
      </p:sp>
      <p:pic>
        <p:nvPicPr>
          <p:cNvPr id="15"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928012"/>
            <a:ext cx="4734560" cy="416812"/>
          </a:xfrm>
          <a:prstGeom prst="rect">
            <a:avLst/>
          </a:prstGeom>
        </p:spPr>
      </p:pic>
    </p:spTree>
    <p:extLst>
      <p:ext uri="{BB962C8B-B14F-4D97-AF65-F5344CB8AC3E}">
        <p14:creationId xmlns:p14="http://schemas.microsoft.com/office/powerpoint/2010/main" val="2572832225"/>
      </p:ext>
    </p:extLst>
  </p:cSld>
  <p:clrMapOvr>
    <a:masterClrMapping/>
  </p:clrMapOvr>
  <p:extLst>
    <p:ext uri="{DCECCB84-F9BA-43D5-87BE-67443E8EF086}">
      <p15:sldGuideLst xmlns:p15="http://schemas.microsoft.com/office/powerpoint/2012/main">
        <p15:guide id="1" pos="478">
          <p15:clr>
            <a:srgbClr val="FBAE40"/>
          </p15:clr>
        </p15:guide>
        <p15:guide id="2" orient="horz" pos="991">
          <p15:clr>
            <a:srgbClr val="FBAE40"/>
          </p15:clr>
        </p15:guide>
        <p15:guide id="3" orient="horz" pos="584">
          <p15:clr>
            <a:srgbClr val="FBAE40"/>
          </p15:clr>
        </p15:guide>
        <p15:guide id="4" orient="horz" pos="2550">
          <p15:clr>
            <a:srgbClr val="FBAE40"/>
          </p15:clr>
        </p15:guide>
        <p15:guide id="5" orient="horz" pos="2744">
          <p15:clr>
            <a:srgbClr val="FBAE40"/>
          </p15:clr>
        </p15:guide>
        <p15:guide id="6" pos="47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Divider - Monogr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70B2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3" name="Subtitle 2"/>
          <p:cNvSpPr>
            <a:spLocks noGrp="1"/>
          </p:cNvSpPr>
          <p:nvPr>
            <p:ph type="subTitle" idx="1"/>
          </p:nvPr>
        </p:nvSpPr>
        <p:spPr>
          <a:xfrm>
            <a:off x="762000" y="4333876"/>
            <a:ext cx="6762578" cy="1655762"/>
          </a:xfrm>
        </p:spPr>
        <p:txBody>
          <a:bodyPr lIns="0" tIns="36000" rIns="0" bIns="0"/>
          <a:lstStyle>
            <a:lvl1pPr marL="0" indent="0" algn="l">
              <a:buNone/>
              <a:defRPr sz="1800">
                <a:solidFill>
                  <a:schemeClr val="bg1"/>
                </a:solidFill>
                <a:latin typeface="+mj-lt"/>
                <a:ea typeface="Proxima Nova Rg" panose="02000506030000020004" pitchFamily="50" charset="0"/>
                <a:cs typeface="Proxima Nova Rg" panose="020005060300000200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4"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928012"/>
            <a:ext cx="4734560" cy="416812"/>
          </a:xfrm>
          <a:prstGeom prst="rect">
            <a:avLst/>
          </a:prstGeom>
        </p:spPr>
      </p:pic>
      <p:pic>
        <p:nvPicPr>
          <p:cNvPr id="16"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2662227" y="0"/>
            <a:ext cx="8753856" cy="6858000"/>
          </a:xfrm>
          <a:prstGeom prst="rect">
            <a:avLst/>
          </a:prstGeom>
        </p:spPr>
      </p:pic>
      <p:sp>
        <p:nvSpPr>
          <p:cNvPr id="17" name="Title 21"/>
          <p:cNvSpPr>
            <a:spLocks noGrp="1"/>
          </p:cNvSpPr>
          <p:nvPr>
            <p:ph type="title" hasCustomPrompt="1"/>
          </p:nvPr>
        </p:nvSpPr>
        <p:spPr>
          <a:xfrm>
            <a:off x="758825" y="2553420"/>
            <a:ext cx="6765925" cy="1687212"/>
          </a:xfrm>
        </p:spPr>
        <p:txBody>
          <a:bodyPr lIns="0" tIns="0" rIns="0" bIns="0" anchor="b">
            <a:normAutofit/>
          </a:bodyPr>
          <a:lstStyle>
            <a:lvl1pPr marL="0" marR="0" indent="0" algn="l" defTabSz="685800" rtl="0" eaLnBrk="1" fontAlgn="auto" latinLnBrk="0" hangingPunct="1">
              <a:lnSpc>
                <a:spcPct val="90000"/>
              </a:lnSpc>
              <a:spcBef>
                <a:spcPct val="0"/>
              </a:spcBef>
              <a:spcAft>
                <a:spcPts val="0"/>
              </a:spcAft>
              <a:buClrTx/>
              <a:buSzTx/>
              <a:buFontTx/>
              <a:buNone/>
              <a:tabLst/>
              <a:defRPr sz="4500" b="1">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 - Monogram</a:t>
            </a:r>
          </a:p>
        </p:txBody>
      </p:sp>
      <p:sp>
        <p:nvSpPr>
          <p:cNvPr id="18" name="Footer Placeholder 4"/>
          <p:cNvSpPr>
            <a:spLocks noGrp="1"/>
          </p:cNvSpPr>
          <p:nvPr>
            <p:ph type="ftr" sz="quarter" idx="11"/>
          </p:nvPr>
        </p:nvSpPr>
        <p:spPr>
          <a:xfrm>
            <a:off x="672860" y="1364473"/>
            <a:ext cx="6856545" cy="293296"/>
          </a:xfrm>
        </p:spPr>
        <p:txBody>
          <a:bodyPr/>
          <a:lstStyle>
            <a:lvl1pPr algn="l">
              <a:defRPr sz="75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2573287107"/>
      </p:ext>
    </p:extLst>
  </p:cSld>
  <p:clrMapOvr>
    <a:masterClrMapping/>
  </p:clrMapOvr>
  <p:extLst>
    <p:ext uri="{DCECCB84-F9BA-43D5-87BE-67443E8EF086}">
      <p15:sldGuideLst xmlns:p15="http://schemas.microsoft.com/office/powerpoint/2012/main">
        <p15:guide id="1" pos="478">
          <p15:clr>
            <a:srgbClr val="FBAE40"/>
          </p15:clr>
        </p15:guide>
        <p15:guide id="2" orient="horz" pos="584">
          <p15:clr>
            <a:srgbClr val="FBAE40"/>
          </p15:clr>
        </p15:guide>
        <p15:guide id="3" orient="horz" pos="991">
          <p15:clr>
            <a:srgbClr val="FBAE40"/>
          </p15:clr>
        </p15:guide>
        <p15:guide id="4" orient="horz" pos="2550">
          <p15:clr>
            <a:srgbClr val="FBAE40"/>
          </p15:clr>
        </p15:guide>
        <p15:guide id="5" orient="horz" pos="2744">
          <p15:clr>
            <a:srgbClr val="FBAE40"/>
          </p15:clr>
        </p15:guide>
        <p15:guide id="6" pos="47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Divider - Picture Backgroun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D71B4D-8ED0-0B45-92CD-A27082105A38}"/>
              </a:ext>
            </a:extLst>
          </p:cNvPr>
          <p:cNvSpPr txBox="1"/>
          <p:nvPr userDrawn="1"/>
        </p:nvSpPr>
        <p:spPr>
          <a:xfrm>
            <a:off x="-2" y="-426745"/>
            <a:ext cx="9144002" cy="213585"/>
          </a:xfrm>
          <a:prstGeom prst="rect">
            <a:avLst/>
          </a:prstGeom>
          <a:solidFill>
            <a:schemeClr val="bg1"/>
          </a:solidFill>
        </p:spPr>
        <p:txBody>
          <a:bodyPr wrap="square" rtlCol="0">
            <a:spAutoFit/>
          </a:bodyPr>
          <a:lstStyle/>
          <a:p>
            <a:pPr algn="ctr"/>
            <a:r>
              <a:rPr lang="pl-PL" sz="788" dirty="0">
                <a:solidFill>
                  <a:schemeClr val="accent2"/>
                </a:solidFill>
                <a:latin typeface="+mj-lt"/>
              </a:rPr>
              <a:t>To insert a background image, right-click on the slide – select FORMAT BACKGROUND &gt; Picture or texture fill</a:t>
            </a:r>
            <a:endParaRPr lang="bg-BG" sz="788" dirty="0">
              <a:solidFill>
                <a:schemeClr val="accent2"/>
              </a:solidFill>
              <a:latin typeface="+mj-lt"/>
            </a:endParaRPr>
          </a:p>
        </p:txBody>
      </p:sp>
      <p:sp>
        <p:nvSpPr>
          <p:cNvPr id="8" name="Rectangle 7">
            <a:extLst>
              <a:ext uri="{FF2B5EF4-FFF2-40B4-BE49-F238E27FC236}">
                <a16:creationId xmlns:a16="http://schemas.microsoft.com/office/drawing/2014/main" id="{E5DF7E55-8B87-B44B-840B-893B5558C820}"/>
              </a:ext>
            </a:extLst>
          </p:cNvPr>
          <p:cNvSpPr/>
          <p:nvPr userDrawn="1"/>
        </p:nvSpPr>
        <p:spPr>
          <a:xfrm>
            <a:off x="0" y="0"/>
            <a:ext cx="9144000" cy="6858000"/>
          </a:xfrm>
          <a:prstGeom prst="rect">
            <a:avLst/>
          </a:prstGeom>
          <a:solidFill>
            <a:srgbClr val="70B20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4" name="Subtitle 2"/>
          <p:cNvSpPr>
            <a:spLocks noGrp="1"/>
          </p:cNvSpPr>
          <p:nvPr>
            <p:ph type="subTitle" idx="1"/>
          </p:nvPr>
        </p:nvSpPr>
        <p:spPr>
          <a:xfrm>
            <a:off x="762000" y="4333876"/>
            <a:ext cx="6762750" cy="1655762"/>
          </a:xfrm>
        </p:spPr>
        <p:txBody>
          <a:bodyPr lIns="0" tIns="36000" rIns="0" bIns="0"/>
          <a:lstStyle>
            <a:lvl1pPr marL="0" indent="0" algn="l">
              <a:buNone/>
              <a:defRPr sz="1800">
                <a:solidFill>
                  <a:schemeClr val="bg1"/>
                </a:solidFill>
                <a:latin typeface="+mj-lt"/>
                <a:ea typeface="Proxima Nova Rg" panose="02000506030000020004" pitchFamily="50" charset="0"/>
                <a:cs typeface="Proxima Nova Rg" panose="020005060300000200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5"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928012"/>
            <a:ext cx="4734560" cy="416812"/>
          </a:xfrm>
          <a:prstGeom prst="rect">
            <a:avLst/>
          </a:prstGeom>
        </p:spPr>
      </p:pic>
      <p:sp>
        <p:nvSpPr>
          <p:cNvPr id="16" name="Title 1"/>
          <p:cNvSpPr>
            <a:spLocks noGrp="1"/>
          </p:cNvSpPr>
          <p:nvPr>
            <p:ph type="ctrTitle" hasCustomPrompt="1"/>
          </p:nvPr>
        </p:nvSpPr>
        <p:spPr>
          <a:xfrm>
            <a:off x="762000" y="1830599"/>
            <a:ext cx="6762750" cy="2411202"/>
          </a:xfrm>
        </p:spPr>
        <p:txBody>
          <a:bodyPr lIns="0" tIns="36000" rIns="0" bIns="0" anchor="b"/>
          <a:lstStyle>
            <a:lvl1pPr marL="0" marR="0" indent="0" algn="l" defTabSz="685800" rtl="0" eaLnBrk="1" fontAlgn="auto" latinLnBrk="0" hangingPunct="1">
              <a:lnSpc>
                <a:spcPct val="80000"/>
              </a:lnSpc>
              <a:spcBef>
                <a:spcPct val="0"/>
              </a:spcBef>
              <a:spcAft>
                <a:spcPts val="0"/>
              </a:spcAft>
              <a:buClrTx/>
              <a:buSzTx/>
              <a:buFontTx/>
              <a:buNone/>
              <a:tabLst/>
              <a:defRPr sz="4500" b="1" baseline="0">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 – Picture Background</a:t>
            </a:r>
          </a:p>
        </p:txBody>
      </p:sp>
      <p:sp>
        <p:nvSpPr>
          <p:cNvPr id="17" name="Footer Placeholder 4"/>
          <p:cNvSpPr>
            <a:spLocks noGrp="1"/>
          </p:cNvSpPr>
          <p:nvPr>
            <p:ph type="ftr" sz="quarter" idx="11"/>
          </p:nvPr>
        </p:nvSpPr>
        <p:spPr>
          <a:xfrm>
            <a:off x="672861" y="1364473"/>
            <a:ext cx="6851890" cy="293296"/>
          </a:xfrm>
        </p:spPr>
        <p:txBody>
          <a:bodyPr/>
          <a:lstStyle>
            <a:lvl1pPr algn="l">
              <a:defRPr sz="750">
                <a:solidFill>
                  <a:schemeClr val="bg1"/>
                </a:solidFill>
                <a:latin typeface="+mj-lt"/>
              </a:defRPr>
            </a:lvl1pPr>
          </a:lstStyle>
          <a:p>
            <a:r>
              <a:rPr lang="en-GB"/>
              <a:t>SCHOOL OF - to apply in all slides at the same time edit in Insert &gt; Header &amp; Footer</a:t>
            </a:r>
          </a:p>
        </p:txBody>
      </p:sp>
    </p:spTree>
    <p:extLst>
      <p:ext uri="{BB962C8B-B14F-4D97-AF65-F5344CB8AC3E}">
        <p14:creationId xmlns:p14="http://schemas.microsoft.com/office/powerpoint/2010/main" val="1199960092"/>
      </p:ext>
    </p:extLst>
  </p:cSld>
  <p:clrMapOvr>
    <a:masterClrMapping/>
  </p:clrMapOvr>
  <p:extLst>
    <p:ext uri="{DCECCB84-F9BA-43D5-87BE-67443E8EF086}">
      <p15:sldGuideLst xmlns:p15="http://schemas.microsoft.com/office/powerpoint/2012/main">
        <p15:guide id="1" orient="horz" pos="991">
          <p15:clr>
            <a:srgbClr val="FBAE40"/>
          </p15:clr>
        </p15:guide>
        <p15:guide id="2" pos="478">
          <p15:clr>
            <a:srgbClr val="FBAE40"/>
          </p15:clr>
        </p15:guide>
        <p15:guide id="3" pos="4738">
          <p15:clr>
            <a:srgbClr val="FBAE40"/>
          </p15:clr>
        </p15:guide>
        <p15:guide id="4" orient="horz" pos="2550">
          <p15:clr>
            <a:srgbClr val="FBAE40"/>
          </p15:clr>
        </p15:guide>
        <p15:guide id="5" orient="horz" pos="275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eet the Bos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0" y="476722"/>
            <a:ext cx="7031992"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Boss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402272" y="1976913"/>
            <a:ext cx="2701733" cy="3635695"/>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3274947" y="2506679"/>
            <a:ext cx="4159316" cy="339026"/>
          </a:xfrm>
        </p:spPr>
        <p:txBody>
          <a:bodyPr lIns="0" tIns="0" rIns="0" bIns="0" anchor="ctr">
            <a:normAutofit/>
          </a:bodyPr>
          <a:lstStyle>
            <a:lvl1pPr marL="0" indent="0" algn="l">
              <a:buNone/>
              <a:defRPr sz="180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3274947" y="2904792"/>
            <a:ext cx="4159316" cy="285436"/>
          </a:xfrm>
        </p:spPr>
        <p:txBody>
          <a:bodyPr lIns="0" tIns="0" rIns="0" bIns="0" anchor="ctr">
            <a:normAutofit/>
          </a:bodyPr>
          <a:lstStyle>
            <a:lvl1pPr marL="0" indent="0" algn="l">
              <a:buNone/>
              <a:defRPr sz="1013"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3274947" y="3350677"/>
            <a:ext cx="4159316" cy="2261928"/>
          </a:xfrm>
        </p:spPr>
        <p:txBody>
          <a:bodyPr lIns="0" tIns="0" rIns="0" bIns="0" anchor="t">
            <a:normAutofit/>
          </a:bodyPr>
          <a:lstStyle>
            <a:lvl1pPr marL="0" indent="0" algn="l">
              <a:buNone/>
              <a:defRPr sz="105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3274947" y="238508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6" name="Straight Connector 1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1701356743"/>
      </p:ext>
    </p:extLst>
  </p:cSld>
  <p:clrMapOvr>
    <a:masterClrMapping/>
  </p:clrMapOvr>
  <p:extLst>
    <p:ext uri="{DCECCB84-F9BA-43D5-87BE-67443E8EF086}">
      <p15:sldGuideLst xmlns:p15="http://schemas.microsoft.com/office/powerpoint/2012/main">
        <p15:guide id="1" orient="horz" pos="1245">
          <p15:clr>
            <a:srgbClr val="FBAE40"/>
          </p15:clr>
        </p15:guide>
        <p15:guide id="2" pos="4683">
          <p15:clr>
            <a:srgbClr val="FBAE40"/>
          </p15:clr>
        </p15:guide>
        <p15:guide id="3" orient="horz" pos="1499">
          <p15:clr>
            <a:srgbClr val="FBAE40"/>
          </p15:clr>
        </p15:guide>
        <p15:guide id="4" orient="horz" pos="440">
          <p15:clr>
            <a:srgbClr val="FBAE40"/>
          </p15:clr>
        </p15:guide>
        <p15:guide id="5" pos="254">
          <p15:clr>
            <a:srgbClr val="FBAE40"/>
          </p15:clr>
        </p15:guide>
        <p15:guide id="6" orient="horz" pos="4252">
          <p15:clr>
            <a:srgbClr val="FBAE40"/>
          </p15:clr>
        </p15:guide>
        <p15:guide id="7" orient="horz" pos="3532">
          <p15:clr>
            <a:srgbClr val="FBAE40"/>
          </p15:clr>
        </p15:guide>
        <p15:guide id="8" pos="5369">
          <p15:clr>
            <a:srgbClr val="FBAE40"/>
          </p15:clr>
        </p15:guide>
        <p15:guide id="9" orient="horz" pos="1576">
          <p15:clr>
            <a:srgbClr val="FBAE40"/>
          </p15:clr>
        </p15:guide>
        <p15:guide id="10" pos="205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eet the Team - 2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7723808"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- 2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1952271" y="1861261"/>
            <a:ext cx="1413272" cy="1901825"/>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017921" y="4099995"/>
            <a:ext cx="3281972" cy="339026"/>
          </a:xfrm>
        </p:spPr>
        <p:txBody>
          <a:bodyPr anchor="ctr">
            <a:noAutofit/>
          </a:bodyPr>
          <a:lstStyle>
            <a:lvl1pPr marL="0" indent="0" algn="ctr">
              <a:buNone/>
              <a:defRPr sz="180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017921" y="4498108"/>
            <a:ext cx="3281972" cy="285436"/>
          </a:xfrm>
        </p:spPr>
        <p:txBody>
          <a:bodyPr anchor="ctr">
            <a:normAutofit/>
          </a:bodyPr>
          <a:lstStyle>
            <a:lvl1pPr marL="0" indent="0" algn="ctr">
              <a:buNone/>
              <a:defRPr sz="1013"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017921" y="4943996"/>
            <a:ext cx="3281972" cy="1102201"/>
          </a:xfrm>
        </p:spPr>
        <p:txBody>
          <a:bodyPr lIns="0" tIns="0" rIns="0" bIns="0" anchor="t">
            <a:normAutofit/>
          </a:bodyPr>
          <a:lstStyle>
            <a:lvl1pPr marL="0" indent="0" algn="ctr">
              <a:buNone/>
              <a:defRPr sz="105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2282280" y="39783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5AE08200-0919-354A-B310-E1D281B2890B}"/>
              </a:ext>
            </a:extLst>
          </p:cNvPr>
          <p:cNvSpPr>
            <a:spLocks noGrp="1"/>
          </p:cNvSpPr>
          <p:nvPr>
            <p:ph type="pic" sz="quarter" idx="17"/>
          </p:nvPr>
        </p:nvSpPr>
        <p:spPr>
          <a:xfrm>
            <a:off x="5778457" y="1861261"/>
            <a:ext cx="1413272" cy="1901825"/>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35" name="Text Placeholder 7">
            <a:extLst>
              <a:ext uri="{FF2B5EF4-FFF2-40B4-BE49-F238E27FC236}">
                <a16:creationId xmlns:a16="http://schemas.microsoft.com/office/drawing/2014/main" id="{1B2B4F39-16C6-E841-B350-5DC46939C55E}"/>
              </a:ext>
            </a:extLst>
          </p:cNvPr>
          <p:cNvSpPr>
            <a:spLocks noGrp="1"/>
          </p:cNvSpPr>
          <p:nvPr>
            <p:ph type="body" sz="quarter" idx="18" hasCustomPrompt="1"/>
          </p:nvPr>
        </p:nvSpPr>
        <p:spPr>
          <a:xfrm>
            <a:off x="4844107" y="4099995"/>
            <a:ext cx="3281972" cy="339026"/>
          </a:xfrm>
        </p:spPr>
        <p:txBody>
          <a:bodyPr anchor="ctr">
            <a:noAutofit/>
          </a:bodyPr>
          <a:lstStyle>
            <a:lvl1pPr marL="0" indent="0" algn="ctr">
              <a:buNone/>
              <a:defRPr sz="180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36" name="Text Placeholder 7">
            <a:extLst>
              <a:ext uri="{FF2B5EF4-FFF2-40B4-BE49-F238E27FC236}">
                <a16:creationId xmlns:a16="http://schemas.microsoft.com/office/drawing/2014/main" id="{0C973AA0-7B20-DF40-86C2-6C2E1095A8D0}"/>
              </a:ext>
            </a:extLst>
          </p:cNvPr>
          <p:cNvSpPr>
            <a:spLocks noGrp="1"/>
          </p:cNvSpPr>
          <p:nvPr>
            <p:ph type="body" sz="quarter" idx="19" hasCustomPrompt="1"/>
          </p:nvPr>
        </p:nvSpPr>
        <p:spPr>
          <a:xfrm>
            <a:off x="4844107" y="4498108"/>
            <a:ext cx="3281972" cy="285436"/>
          </a:xfrm>
        </p:spPr>
        <p:txBody>
          <a:bodyPr anchor="ctr">
            <a:normAutofit/>
          </a:bodyPr>
          <a:lstStyle>
            <a:lvl1pPr marL="0" indent="0" algn="ctr">
              <a:buNone/>
              <a:defRPr sz="1013"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37" name="Text Placeholder 7">
            <a:extLst>
              <a:ext uri="{FF2B5EF4-FFF2-40B4-BE49-F238E27FC236}">
                <a16:creationId xmlns:a16="http://schemas.microsoft.com/office/drawing/2014/main" id="{DD3C700E-8DCB-8A43-AE2A-44BE7DEF778D}"/>
              </a:ext>
            </a:extLst>
          </p:cNvPr>
          <p:cNvSpPr>
            <a:spLocks noGrp="1"/>
          </p:cNvSpPr>
          <p:nvPr>
            <p:ph type="body" sz="quarter" idx="20" hasCustomPrompt="1"/>
          </p:nvPr>
        </p:nvSpPr>
        <p:spPr>
          <a:xfrm>
            <a:off x="4844107" y="4943996"/>
            <a:ext cx="3281972" cy="1102201"/>
          </a:xfrm>
        </p:spPr>
        <p:txBody>
          <a:bodyPr lIns="0" tIns="0" rIns="0" bIns="0" anchor="t">
            <a:normAutofit/>
          </a:bodyPr>
          <a:lstStyle>
            <a:lvl1pPr marL="0" indent="0" algn="ctr">
              <a:buNone/>
              <a:defRPr sz="105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38" name="Straight Connector 37">
            <a:extLst>
              <a:ext uri="{FF2B5EF4-FFF2-40B4-BE49-F238E27FC236}">
                <a16:creationId xmlns:a16="http://schemas.microsoft.com/office/drawing/2014/main" id="{23FD2488-DB5A-8246-9846-57E401E9BA55}"/>
              </a:ext>
            </a:extLst>
          </p:cNvPr>
          <p:cNvCxnSpPr>
            <a:cxnSpLocks/>
          </p:cNvCxnSpPr>
          <p:nvPr userDrawn="1"/>
        </p:nvCxnSpPr>
        <p:spPr>
          <a:xfrm flipH="1">
            <a:off x="6108465" y="39783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4214209709"/>
      </p:ext>
    </p:extLst>
  </p:cSld>
  <p:clrMapOvr>
    <a:masterClrMapping/>
  </p:clrMapOvr>
  <p:extLst>
    <p:ext uri="{DCECCB84-F9BA-43D5-87BE-67443E8EF086}">
      <p15:sldGuideLst xmlns:p15="http://schemas.microsoft.com/office/powerpoint/2012/main">
        <p15:guide id="1" pos="2880">
          <p15:clr>
            <a:srgbClr val="FBAE40"/>
          </p15:clr>
        </p15:guide>
        <p15:guide id="2" orient="horz" pos="1169">
          <p15:clr>
            <a:srgbClr val="FBAE40"/>
          </p15:clr>
        </p15:guide>
        <p15:guide id="3" orient="horz" pos="4252">
          <p15:clr>
            <a:srgbClr val="FBAE40"/>
          </p15:clr>
        </p15:guide>
        <p15:guide id="4" orient="horz" pos="3812">
          <p15:clr>
            <a:srgbClr val="FBAE40"/>
          </p15:clr>
        </p15:guide>
        <p15:guide id="5" pos="642">
          <p15:clr>
            <a:srgbClr val="FBAE40"/>
          </p15:clr>
        </p15:guide>
        <p15:guide id="6" pos="5120">
          <p15:clr>
            <a:srgbClr val="FBAE40"/>
          </p15:clr>
        </p15:guide>
        <p15:guide id="7" pos="2706">
          <p15:clr>
            <a:srgbClr val="FBAE40"/>
          </p15:clr>
        </p15:guide>
        <p15:guide id="8" pos="3050">
          <p15:clr>
            <a:srgbClr val="FBAE40"/>
          </p15:clr>
        </p15:guide>
        <p15:guide id="9" orient="horz" pos="432">
          <p15:clr>
            <a:srgbClr val="FBAE40"/>
          </p15:clr>
        </p15:guide>
        <p15:guide id="10" pos="5369">
          <p15:clr>
            <a:srgbClr val="FBAE40"/>
          </p15:clr>
        </p15:guide>
        <p15:guide id="11" orient="horz" pos="2507">
          <p15:clr>
            <a:srgbClr val="FBAE40"/>
          </p15:clr>
        </p15:guide>
        <p15:guide id="12" orient="horz" pos="25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eet the Team - 3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2" y="476722"/>
            <a:ext cx="7957679"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- 3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1206769" y="1861261"/>
            <a:ext cx="1413272" cy="1901825"/>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816104" y="4099995"/>
            <a:ext cx="2194607" cy="339026"/>
          </a:xfrm>
        </p:spPr>
        <p:txBody>
          <a:bodyPr anchor="ctr">
            <a:noAutofit/>
          </a:bodyPr>
          <a:lstStyle>
            <a:lvl1pPr marL="0" indent="0" algn="ctr">
              <a:buNone/>
              <a:defRPr sz="180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816104" y="4498108"/>
            <a:ext cx="2194607" cy="285436"/>
          </a:xfrm>
        </p:spPr>
        <p:txBody>
          <a:bodyPr anchor="ctr">
            <a:normAutofit/>
          </a:bodyPr>
          <a:lstStyle>
            <a:lvl1pPr marL="0" indent="0" algn="ctr">
              <a:buNone/>
              <a:defRPr sz="1013"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816104" y="4943996"/>
            <a:ext cx="2194607" cy="1102201"/>
          </a:xfrm>
        </p:spPr>
        <p:txBody>
          <a:bodyPr lIns="0" tIns="0" rIns="0" bIns="0" anchor="t">
            <a:normAutofit/>
          </a:bodyPr>
          <a:lstStyle>
            <a:lvl1pPr marL="0" indent="0" algn="ctr">
              <a:buNone/>
              <a:defRPr sz="105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1536779" y="39783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B018D83C-D9C2-164A-BAA0-1693A29FDDB0}"/>
              </a:ext>
            </a:extLst>
          </p:cNvPr>
          <p:cNvSpPr>
            <a:spLocks noGrp="1"/>
          </p:cNvSpPr>
          <p:nvPr>
            <p:ph type="pic" sz="quarter" idx="17"/>
          </p:nvPr>
        </p:nvSpPr>
        <p:spPr>
          <a:xfrm>
            <a:off x="3874531" y="1861261"/>
            <a:ext cx="1413272" cy="1901825"/>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Text Placeholder 7">
            <a:extLst>
              <a:ext uri="{FF2B5EF4-FFF2-40B4-BE49-F238E27FC236}">
                <a16:creationId xmlns:a16="http://schemas.microsoft.com/office/drawing/2014/main" id="{D45E3436-75BA-6C4F-A3AD-0512FCA25B59}"/>
              </a:ext>
            </a:extLst>
          </p:cNvPr>
          <p:cNvSpPr>
            <a:spLocks noGrp="1"/>
          </p:cNvSpPr>
          <p:nvPr>
            <p:ph type="body" sz="quarter" idx="18" hasCustomPrompt="1"/>
          </p:nvPr>
        </p:nvSpPr>
        <p:spPr>
          <a:xfrm>
            <a:off x="3483866" y="4099995"/>
            <a:ext cx="2194607" cy="339026"/>
          </a:xfrm>
        </p:spPr>
        <p:txBody>
          <a:bodyPr anchor="ctr">
            <a:noAutofit/>
          </a:bodyPr>
          <a:lstStyle>
            <a:lvl1pPr marL="0" indent="0" algn="ctr">
              <a:buNone/>
              <a:defRPr sz="180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21" name="Text Placeholder 7">
            <a:extLst>
              <a:ext uri="{FF2B5EF4-FFF2-40B4-BE49-F238E27FC236}">
                <a16:creationId xmlns:a16="http://schemas.microsoft.com/office/drawing/2014/main" id="{26D1318F-1B29-794A-A5C4-2F2878439965}"/>
              </a:ext>
            </a:extLst>
          </p:cNvPr>
          <p:cNvSpPr>
            <a:spLocks noGrp="1"/>
          </p:cNvSpPr>
          <p:nvPr>
            <p:ph type="body" sz="quarter" idx="19" hasCustomPrompt="1"/>
          </p:nvPr>
        </p:nvSpPr>
        <p:spPr>
          <a:xfrm>
            <a:off x="3483866" y="4498108"/>
            <a:ext cx="2194607" cy="285436"/>
          </a:xfrm>
        </p:spPr>
        <p:txBody>
          <a:bodyPr anchor="ctr">
            <a:normAutofit/>
          </a:bodyPr>
          <a:lstStyle>
            <a:lvl1pPr marL="0" indent="0" algn="ctr">
              <a:buNone/>
              <a:defRPr sz="1013"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22" name="Text Placeholder 7">
            <a:extLst>
              <a:ext uri="{FF2B5EF4-FFF2-40B4-BE49-F238E27FC236}">
                <a16:creationId xmlns:a16="http://schemas.microsoft.com/office/drawing/2014/main" id="{BAB2693E-0F42-5943-9CDE-F764D6F16B36}"/>
              </a:ext>
            </a:extLst>
          </p:cNvPr>
          <p:cNvSpPr>
            <a:spLocks noGrp="1"/>
          </p:cNvSpPr>
          <p:nvPr>
            <p:ph type="body" sz="quarter" idx="20" hasCustomPrompt="1"/>
          </p:nvPr>
        </p:nvSpPr>
        <p:spPr>
          <a:xfrm>
            <a:off x="3483866" y="4943996"/>
            <a:ext cx="2194607" cy="1102201"/>
          </a:xfrm>
        </p:spPr>
        <p:txBody>
          <a:bodyPr lIns="0" tIns="0" rIns="0" bIns="0" anchor="t">
            <a:normAutofit/>
          </a:bodyPr>
          <a:lstStyle>
            <a:lvl1pPr marL="0" indent="0" algn="ctr">
              <a:buNone/>
              <a:defRPr sz="105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23" name="Straight Connector 22">
            <a:extLst>
              <a:ext uri="{FF2B5EF4-FFF2-40B4-BE49-F238E27FC236}">
                <a16:creationId xmlns:a16="http://schemas.microsoft.com/office/drawing/2014/main" id="{F3F0BD70-16B4-3E45-A3A1-01D7F662B1EF}"/>
              </a:ext>
            </a:extLst>
          </p:cNvPr>
          <p:cNvCxnSpPr>
            <a:cxnSpLocks/>
          </p:cNvCxnSpPr>
          <p:nvPr userDrawn="1"/>
        </p:nvCxnSpPr>
        <p:spPr>
          <a:xfrm flipH="1">
            <a:off x="4204541" y="39783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3726E9E4-6602-B84C-B4B2-0A06C5C093CA}"/>
              </a:ext>
            </a:extLst>
          </p:cNvPr>
          <p:cNvSpPr>
            <a:spLocks noGrp="1"/>
          </p:cNvSpPr>
          <p:nvPr>
            <p:ph type="pic" sz="quarter" idx="21"/>
          </p:nvPr>
        </p:nvSpPr>
        <p:spPr>
          <a:xfrm>
            <a:off x="6556009" y="1861261"/>
            <a:ext cx="1413272" cy="1901825"/>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5" name="Text Placeholder 7">
            <a:extLst>
              <a:ext uri="{FF2B5EF4-FFF2-40B4-BE49-F238E27FC236}">
                <a16:creationId xmlns:a16="http://schemas.microsoft.com/office/drawing/2014/main" id="{4F66B470-33A4-8C40-A0C1-FE0405F739B3}"/>
              </a:ext>
            </a:extLst>
          </p:cNvPr>
          <p:cNvSpPr>
            <a:spLocks noGrp="1"/>
          </p:cNvSpPr>
          <p:nvPr>
            <p:ph type="body" sz="quarter" idx="22" hasCustomPrompt="1"/>
          </p:nvPr>
        </p:nvSpPr>
        <p:spPr>
          <a:xfrm>
            <a:off x="6165344" y="4099995"/>
            <a:ext cx="2194607" cy="339026"/>
          </a:xfrm>
        </p:spPr>
        <p:txBody>
          <a:bodyPr anchor="ctr">
            <a:noAutofit/>
          </a:bodyPr>
          <a:lstStyle>
            <a:lvl1pPr marL="0" indent="0" algn="ctr">
              <a:buNone/>
              <a:defRPr sz="180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26" name="Text Placeholder 7">
            <a:extLst>
              <a:ext uri="{FF2B5EF4-FFF2-40B4-BE49-F238E27FC236}">
                <a16:creationId xmlns:a16="http://schemas.microsoft.com/office/drawing/2014/main" id="{3A41CD59-4E6B-FA4F-B0A1-887D84986399}"/>
              </a:ext>
            </a:extLst>
          </p:cNvPr>
          <p:cNvSpPr>
            <a:spLocks noGrp="1"/>
          </p:cNvSpPr>
          <p:nvPr>
            <p:ph type="body" sz="quarter" idx="23" hasCustomPrompt="1"/>
          </p:nvPr>
        </p:nvSpPr>
        <p:spPr>
          <a:xfrm>
            <a:off x="6165344" y="4498108"/>
            <a:ext cx="2194607" cy="285436"/>
          </a:xfrm>
        </p:spPr>
        <p:txBody>
          <a:bodyPr anchor="ctr">
            <a:normAutofit/>
          </a:bodyPr>
          <a:lstStyle>
            <a:lvl1pPr marL="0" indent="0" algn="ctr">
              <a:buNone/>
              <a:defRPr sz="1013"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27" name="Text Placeholder 7">
            <a:extLst>
              <a:ext uri="{FF2B5EF4-FFF2-40B4-BE49-F238E27FC236}">
                <a16:creationId xmlns:a16="http://schemas.microsoft.com/office/drawing/2014/main" id="{63735AA2-BC8E-9945-91B9-5618B63B5042}"/>
              </a:ext>
            </a:extLst>
          </p:cNvPr>
          <p:cNvSpPr>
            <a:spLocks noGrp="1"/>
          </p:cNvSpPr>
          <p:nvPr>
            <p:ph type="body" sz="quarter" idx="24" hasCustomPrompt="1"/>
          </p:nvPr>
        </p:nvSpPr>
        <p:spPr>
          <a:xfrm>
            <a:off x="6165344" y="4943996"/>
            <a:ext cx="2194607" cy="1102201"/>
          </a:xfrm>
        </p:spPr>
        <p:txBody>
          <a:bodyPr lIns="0" tIns="0" rIns="0" bIns="0" anchor="t">
            <a:normAutofit/>
          </a:bodyPr>
          <a:lstStyle>
            <a:lvl1pPr marL="0" indent="0" algn="ctr">
              <a:buNone/>
              <a:defRPr sz="105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28" name="Straight Connector 27">
            <a:extLst>
              <a:ext uri="{FF2B5EF4-FFF2-40B4-BE49-F238E27FC236}">
                <a16:creationId xmlns:a16="http://schemas.microsoft.com/office/drawing/2014/main" id="{0F468785-BF21-9F4B-8797-82A8D19E9623}"/>
              </a:ext>
            </a:extLst>
          </p:cNvPr>
          <p:cNvCxnSpPr>
            <a:cxnSpLocks/>
          </p:cNvCxnSpPr>
          <p:nvPr userDrawn="1"/>
        </p:nvCxnSpPr>
        <p:spPr>
          <a:xfrm flipH="1">
            <a:off x="6886019" y="39783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6" name="Straight Connector 3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31"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3133372105"/>
      </p:ext>
    </p:extLst>
  </p:cSld>
  <p:clrMapOvr>
    <a:masterClrMapping/>
  </p:clrMapOvr>
  <p:extLst>
    <p:ext uri="{DCECCB84-F9BA-43D5-87BE-67443E8EF086}">
      <p15:sldGuideLst xmlns:p15="http://schemas.microsoft.com/office/powerpoint/2012/main">
        <p15:guide id="1" pos="2880">
          <p15:clr>
            <a:srgbClr val="FBAE40"/>
          </p15:clr>
        </p15:guide>
        <p15:guide id="2" orient="horz" pos="1169">
          <p15:clr>
            <a:srgbClr val="FBAE40"/>
          </p15:clr>
        </p15:guide>
        <p15:guide id="3" pos="254">
          <p15:clr>
            <a:srgbClr val="FBAE40"/>
          </p15:clr>
        </p15:guide>
        <p15:guide id="4" orient="horz" pos="4252">
          <p15:clr>
            <a:srgbClr val="FBAE40"/>
          </p15:clr>
        </p15:guide>
        <p15:guide id="5" orient="horz" pos="2507">
          <p15:clr>
            <a:srgbClr val="FBAE40"/>
          </p15:clr>
        </p15:guide>
        <p15:guide id="6" orient="horz" pos="2584">
          <p15:clr>
            <a:srgbClr val="FBAE40"/>
          </p15:clr>
        </p15:guide>
        <p15:guide id="7" pos="5267">
          <p15:clr>
            <a:srgbClr val="FBAE40"/>
          </p15:clr>
        </p15:guide>
        <p15:guide id="8" pos="5369">
          <p15:clr>
            <a:srgbClr val="FBAE40"/>
          </p15:clr>
        </p15:guide>
        <p15:guide id="9" pos="3882">
          <p15:clr>
            <a:srgbClr val="FBAE40"/>
          </p15:clr>
        </p15:guide>
        <p15:guide id="10" pos="515">
          <p15:clr>
            <a:srgbClr val="FBAE40"/>
          </p15:clr>
        </p15:guide>
        <p15:guide id="11" pos="1900">
          <p15:clr>
            <a:srgbClr val="FBAE40"/>
          </p15:clr>
        </p15:guide>
        <p15:guide id="12" pos="1201">
          <p15:clr>
            <a:srgbClr val="FBAE40"/>
          </p15:clr>
        </p15:guide>
        <p15:guide id="13" pos="4581">
          <p15:clr>
            <a:srgbClr val="FBAE40"/>
          </p15:clr>
        </p15:guide>
        <p15:guide id="14" orient="horz" pos="432">
          <p15:clr>
            <a:srgbClr val="FBAE40"/>
          </p15:clr>
        </p15:guide>
        <p15:guide id="15" orient="horz" pos="38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Meet the Team - 5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7977349"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- 5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403622" y="1808077"/>
            <a:ext cx="1376991" cy="1711253"/>
          </a:xfrm>
        </p:spPr>
        <p:txBody>
          <a:bodyPr anchor="b">
            <a:no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403622" y="3856239"/>
            <a:ext cx="1376991" cy="339026"/>
          </a:xfrm>
        </p:spPr>
        <p:txBody>
          <a:bodyPr anchor="ctr">
            <a:normAutofit/>
          </a:bodyPr>
          <a:lstStyle>
            <a:lvl1pPr marL="0" indent="0" algn="ctr">
              <a:buNone/>
              <a:defRPr sz="105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403622" y="4254352"/>
            <a:ext cx="1376991" cy="285436"/>
          </a:xfrm>
        </p:spPr>
        <p:txBody>
          <a:bodyPr anchor="ctr">
            <a:normAutofit/>
          </a:bodyPr>
          <a:lstStyle>
            <a:lvl1pPr marL="0" indent="0" algn="ctr">
              <a:buNone/>
              <a:defRPr sz="900"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403622" y="4700240"/>
            <a:ext cx="1376991" cy="1566749"/>
          </a:xfrm>
        </p:spPr>
        <p:txBody>
          <a:bodyPr lIns="0" tIns="0" rIns="0" bIns="0" anchor="t">
            <a:normAutofit/>
          </a:bodyPr>
          <a:lstStyle>
            <a:lvl1pPr marL="0" indent="0" algn="ctr">
              <a:buNone/>
              <a:defRPr sz="90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715491" y="373464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F1A0F53-E7C2-F847-BBBD-4A9805F308FC}"/>
              </a:ext>
            </a:extLst>
          </p:cNvPr>
          <p:cNvSpPr>
            <a:spLocks noGrp="1"/>
          </p:cNvSpPr>
          <p:nvPr>
            <p:ph type="pic" sz="quarter" idx="17"/>
          </p:nvPr>
        </p:nvSpPr>
        <p:spPr>
          <a:xfrm>
            <a:off x="2144456" y="1808077"/>
            <a:ext cx="1376991" cy="1711253"/>
          </a:xfrm>
        </p:spPr>
        <p:txBody>
          <a:bodyPr anchor="b">
            <a:no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55" name="Text Placeholder 7">
            <a:extLst>
              <a:ext uri="{FF2B5EF4-FFF2-40B4-BE49-F238E27FC236}">
                <a16:creationId xmlns:a16="http://schemas.microsoft.com/office/drawing/2014/main" id="{7B481680-9ED9-5F4B-9DBC-8AFFDE9DEE4C}"/>
              </a:ext>
            </a:extLst>
          </p:cNvPr>
          <p:cNvSpPr>
            <a:spLocks noGrp="1"/>
          </p:cNvSpPr>
          <p:nvPr>
            <p:ph type="body" sz="quarter" idx="18" hasCustomPrompt="1"/>
          </p:nvPr>
        </p:nvSpPr>
        <p:spPr>
          <a:xfrm>
            <a:off x="2143564" y="3856239"/>
            <a:ext cx="1376991" cy="339026"/>
          </a:xfrm>
        </p:spPr>
        <p:txBody>
          <a:bodyPr anchor="ctr">
            <a:normAutofit/>
          </a:bodyPr>
          <a:lstStyle>
            <a:lvl1pPr marL="0" indent="0" algn="ctr">
              <a:buNone/>
              <a:defRPr sz="105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56" name="Text Placeholder 7">
            <a:extLst>
              <a:ext uri="{FF2B5EF4-FFF2-40B4-BE49-F238E27FC236}">
                <a16:creationId xmlns:a16="http://schemas.microsoft.com/office/drawing/2014/main" id="{E5F11699-2468-D548-80EB-F0189B19DF35}"/>
              </a:ext>
            </a:extLst>
          </p:cNvPr>
          <p:cNvSpPr>
            <a:spLocks noGrp="1"/>
          </p:cNvSpPr>
          <p:nvPr>
            <p:ph type="body" sz="quarter" idx="19" hasCustomPrompt="1"/>
          </p:nvPr>
        </p:nvSpPr>
        <p:spPr>
          <a:xfrm>
            <a:off x="2143564" y="4254352"/>
            <a:ext cx="1376991" cy="285436"/>
          </a:xfrm>
        </p:spPr>
        <p:txBody>
          <a:bodyPr anchor="ctr">
            <a:normAutofit/>
          </a:bodyPr>
          <a:lstStyle>
            <a:lvl1pPr marL="0" indent="0" algn="ctr">
              <a:buNone/>
              <a:defRPr sz="900"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57" name="Text Placeholder 7">
            <a:extLst>
              <a:ext uri="{FF2B5EF4-FFF2-40B4-BE49-F238E27FC236}">
                <a16:creationId xmlns:a16="http://schemas.microsoft.com/office/drawing/2014/main" id="{6C57E762-522E-DD40-9331-80B0111F9C6B}"/>
              </a:ext>
            </a:extLst>
          </p:cNvPr>
          <p:cNvSpPr>
            <a:spLocks noGrp="1"/>
          </p:cNvSpPr>
          <p:nvPr>
            <p:ph type="body" sz="quarter" idx="20" hasCustomPrompt="1"/>
          </p:nvPr>
        </p:nvSpPr>
        <p:spPr>
          <a:xfrm>
            <a:off x="2143564" y="4700240"/>
            <a:ext cx="1376991" cy="1566749"/>
          </a:xfrm>
        </p:spPr>
        <p:txBody>
          <a:bodyPr lIns="0" tIns="0" rIns="0" bIns="0" anchor="t">
            <a:normAutofit/>
          </a:bodyPr>
          <a:lstStyle>
            <a:lvl1pPr marL="0" indent="0" algn="ctr">
              <a:buNone/>
              <a:defRPr sz="90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58" name="Straight Connector 57">
            <a:extLst>
              <a:ext uri="{FF2B5EF4-FFF2-40B4-BE49-F238E27FC236}">
                <a16:creationId xmlns:a16="http://schemas.microsoft.com/office/drawing/2014/main" id="{CAE1DE42-CB13-524B-A1A4-0658DBEB2E95}"/>
              </a:ext>
            </a:extLst>
          </p:cNvPr>
          <p:cNvCxnSpPr>
            <a:cxnSpLocks/>
          </p:cNvCxnSpPr>
          <p:nvPr userDrawn="1"/>
        </p:nvCxnSpPr>
        <p:spPr>
          <a:xfrm flipH="1">
            <a:off x="2455431" y="373464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59" name="Picture Placeholder 3">
            <a:extLst>
              <a:ext uri="{FF2B5EF4-FFF2-40B4-BE49-F238E27FC236}">
                <a16:creationId xmlns:a16="http://schemas.microsoft.com/office/drawing/2014/main" id="{B8145BBC-2BA8-0E41-A2B1-D82CE406F98B}"/>
              </a:ext>
            </a:extLst>
          </p:cNvPr>
          <p:cNvSpPr>
            <a:spLocks noGrp="1"/>
          </p:cNvSpPr>
          <p:nvPr>
            <p:ph type="pic" sz="quarter" idx="21"/>
          </p:nvPr>
        </p:nvSpPr>
        <p:spPr>
          <a:xfrm>
            <a:off x="3885290" y="1808077"/>
            <a:ext cx="1376991" cy="1711253"/>
          </a:xfrm>
        </p:spPr>
        <p:txBody>
          <a:bodyPr anchor="b">
            <a:no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60" name="Text Placeholder 7">
            <a:extLst>
              <a:ext uri="{FF2B5EF4-FFF2-40B4-BE49-F238E27FC236}">
                <a16:creationId xmlns:a16="http://schemas.microsoft.com/office/drawing/2014/main" id="{1D174840-C8B7-DB4F-9862-1CC77E60405F}"/>
              </a:ext>
            </a:extLst>
          </p:cNvPr>
          <p:cNvSpPr>
            <a:spLocks noGrp="1"/>
          </p:cNvSpPr>
          <p:nvPr>
            <p:ph type="body" sz="quarter" idx="22" hasCustomPrompt="1"/>
          </p:nvPr>
        </p:nvSpPr>
        <p:spPr>
          <a:xfrm>
            <a:off x="3883505" y="3856239"/>
            <a:ext cx="1376991" cy="339026"/>
          </a:xfrm>
        </p:spPr>
        <p:txBody>
          <a:bodyPr anchor="ctr">
            <a:normAutofit/>
          </a:bodyPr>
          <a:lstStyle>
            <a:lvl1pPr marL="0" indent="0" algn="ctr">
              <a:buNone/>
              <a:defRPr sz="105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61" name="Text Placeholder 7">
            <a:extLst>
              <a:ext uri="{FF2B5EF4-FFF2-40B4-BE49-F238E27FC236}">
                <a16:creationId xmlns:a16="http://schemas.microsoft.com/office/drawing/2014/main" id="{294F2042-0B27-4741-B017-1BD06113BECC}"/>
              </a:ext>
            </a:extLst>
          </p:cNvPr>
          <p:cNvSpPr>
            <a:spLocks noGrp="1"/>
          </p:cNvSpPr>
          <p:nvPr>
            <p:ph type="body" sz="quarter" idx="23" hasCustomPrompt="1"/>
          </p:nvPr>
        </p:nvSpPr>
        <p:spPr>
          <a:xfrm>
            <a:off x="3883505" y="4254352"/>
            <a:ext cx="1376991" cy="285436"/>
          </a:xfrm>
        </p:spPr>
        <p:txBody>
          <a:bodyPr anchor="ctr">
            <a:normAutofit/>
          </a:bodyPr>
          <a:lstStyle>
            <a:lvl1pPr marL="0" indent="0" algn="ctr">
              <a:buNone/>
              <a:defRPr sz="900"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62" name="Text Placeholder 7">
            <a:extLst>
              <a:ext uri="{FF2B5EF4-FFF2-40B4-BE49-F238E27FC236}">
                <a16:creationId xmlns:a16="http://schemas.microsoft.com/office/drawing/2014/main" id="{28094B37-C635-4F4B-BD71-46406B02D18A}"/>
              </a:ext>
            </a:extLst>
          </p:cNvPr>
          <p:cNvSpPr>
            <a:spLocks noGrp="1"/>
          </p:cNvSpPr>
          <p:nvPr>
            <p:ph type="body" sz="quarter" idx="24" hasCustomPrompt="1"/>
          </p:nvPr>
        </p:nvSpPr>
        <p:spPr>
          <a:xfrm>
            <a:off x="3883505" y="4700240"/>
            <a:ext cx="1376991" cy="1566749"/>
          </a:xfrm>
        </p:spPr>
        <p:txBody>
          <a:bodyPr lIns="0" tIns="0" rIns="0" bIns="0" anchor="t">
            <a:normAutofit/>
          </a:bodyPr>
          <a:lstStyle>
            <a:lvl1pPr marL="0" indent="0" algn="ctr">
              <a:buNone/>
              <a:defRPr sz="90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63" name="Straight Connector 62">
            <a:extLst>
              <a:ext uri="{FF2B5EF4-FFF2-40B4-BE49-F238E27FC236}">
                <a16:creationId xmlns:a16="http://schemas.microsoft.com/office/drawing/2014/main" id="{84C8C11F-1C92-F24A-B4AC-D6EBEBE6E53A}"/>
              </a:ext>
            </a:extLst>
          </p:cNvPr>
          <p:cNvCxnSpPr>
            <a:cxnSpLocks/>
          </p:cNvCxnSpPr>
          <p:nvPr userDrawn="1"/>
        </p:nvCxnSpPr>
        <p:spPr>
          <a:xfrm flipH="1">
            <a:off x="4195373" y="373464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64" name="Picture Placeholder 3">
            <a:extLst>
              <a:ext uri="{FF2B5EF4-FFF2-40B4-BE49-F238E27FC236}">
                <a16:creationId xmlns:a16="http://schemas.microsoft.com/office/drawing/2014/main" id="{148B1993-955A-F849-AEC7-F4BB70CC8724}"/>
              </a:ext>
            </a:extLst>
          </p:cNvPr>
          <p:cNvSpPr>
            <a:spLocks noGrp="1"/>
          </p:cNvSpPr>
          <p:nvPr>
            <p:ph type="pic" sz="quarter" idx="25"/>
          </p:nvPr>
        </p:nvSpPr>
        <p:spPr>
          <a:xfrm>
            <a:off x="5626124" y="1808077"/>
            <a:ext cx="1376991" cy="1711253"/>
          </a:xfrm>
        </p:spPr>
        <p:txBody>
          <a:bodyPr anchor="b">
            <a:no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65" name="Text Placeholder 7">
            <a:extLst>
              <a:ext uri="{FF2B5EF4-FFF2-40B4-BE49-F238E27FC236}">
                <a16:creationId xmlns:a16="http://schemas.microsoft.com/office/drawing/2014/main" id="{B7D55A6B-6006-B24D-B3C4-C24F1578043D}"/>
              </a:ext>
            </a:extLst>
          </p:cNvPr>
          <p:cNvSpPr>
            <a:spLocks noGrp="1"/>
          </p:cNvSpPr>
          <p:nvPr>
            <p:ph type="body" sz="quarter" idx="26" hasCustomPrompt="1"/>
          </p:nvPr>
        </p:nvSpPr>
        <p:spPr>
          <a:xfrm>
            <a:off x="5626124" y="3856239"/>
            <a:ext cx="1376991" cy="339026"/>
          </a:xfrm>
        </p:spPr>
        <p:txBody>
          <a:bodyPr anchor="ctr">
            <a:normAutofit/>
          </a:bodyPr>
          <a:lstStyle>
            <a:lvl1pPr marL="0" indent="0" algn="ctr">
              <a:buNone/>
              <a:defRPr sz="105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66" name="Text Placeholder 7">
            <a:extLst>
              <a:ext uri="{FF2B5EF4-FFF2-40B4-BE49-F238E27FC236}">
                <a16:creationId xmlns:a16="http://schemas.microsoft.com/office/drawing/2014/main" id="{7DD43118-8AE4-3840-B0F7-3D4A9DAA1191}"/>
              </a:ext>
            </a:extLst>
          </p:cNvPr>
          <p:cNvSpPr>
            <a:spLocks noGrp="1"/>
          </p:cNvSpPr>
          <p:nvPr>
            <p:ph type="body" sz="quarter" idx="27" hasCustomPrompt="1"/>
          </p:nvPr>
        </p:nvSpPr>
        <p:spPr>
          <a:xfrm>
            <a:off x="5626124" y="4254352"/>
            <a:ext cx="1376991" cy="285436"/>
          </a:xfrm>
        </p:spPr>
        <p:txBody>
          <a:bodyPr anchor="ctr">
            <a:normAutofit/>
          </a:bodyPr>
          <a:lstStyle>
            <a:lvl1pPr marL="0" indent="0" algn="ctr">
              <a:buNone/>
              <a:defRPr sz="900"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67" name="Text Placeholder 7">
            <a:extLst>
              <a:ext uri="{FF2B5EF4-FFF2-40B4-BE49-F238E27FC236}">
                <a16:creationId xmlns:a16="http://schemas.microsoft.com/office/drawing/2014/main" id="{9527BE04-9D0E-4B4D-AD97-C40E3D8F8AC3}"/>
              </a:ext>
            </a:extLst>
          </p:cNvPr>
          <p:cNvSpPr>
            <a:spLocks noGrp="1"/>
          </p:cNvSpPr>
          <p:nvPr>
            <p:ph type="body" sz="quarter" idx="28" hasCustomPrompt="1"/>
          </p:nvPr>
        </p:nvSpPr>
        <p:spPr>
          <a:xfrm>
            <a:off x="5626124" y="4700240"/>
            <a:ext cx="1376991" cy="1566749"/>
          </a:xfrm>
        </p:spPr>
        <p:txBody>
          <a:bodyPr lIns="0" tIns="0" rIns="0" bIns="0" anchor="t">
            <a:normAutofit/>
          </a:bodyPr>
          <a:lstStyle>
            <a:lvl1pPr marL="0" indent="0" algn="ctr">
              <a:buNone/>
              <a:defRPr sz="90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68" name="Straight Connector 67">
            <a:extLst>
              <a:ext uri="{FF2B5EF4-FFF2-40B4-BE49-F238E27FC236}">
                <a16:creationId xmlns:a16="http://schemas.microsoft.com/office/drawing/2014/main" id="{5FF92F2D-F465-0F46-948D-809D7102C224}"/>
              </a:ext>
            </a:extLst>
          </p:cNvPr>
          <p:cNvCxnSpPr>
            <a:cxnSpLocks/>
          </p:cNvCxnSpPr>
          <p:nvPr userDrawn="1"/>
        </p:nvCxnSpPr>
        <p:spPr>
          <a:xfrm flipH="1">
            <a:off x="5937993" y="373464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69" name="Picture Placeholder 3">
            <a:extLst>
              <a:ext uri="{FF2B5EF4-FFF2-40B4-BE49-F238E27FC236}">
                <a16:creationId xmlns:a16="http://schemas.microsoft.com/office/drawing/2014/main" id="{34E4767E-3447-1F41-A340-7C55E6A9F659}"/>
              </a:ext>
            </a:extLst>
          </p:cNvPr>
          <p:cNvSpPr>
            <a:spLocks noGrp="1"/>
          </p:cNvSpPr>
          <p:nvPr>
            <p:ph type="pic" sz="quarter" idx="29"/>
          </p:nvPr>
        </p:nvSpPr>
        <p:spPr>
          <a:xfrm>
            <a:off x="7366960" y="1808077"/>
            <a:ext cx="1376991" cy="1711253"/>
          </a:xfrm>
        </p:spPr>
        <p:txBody>
          <a:bodyPr anchor="b">
            <a:no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70" name="Text Placeholder 7">
            <a:extLst>
              <a:ext uri="{FF2B5EF4-FFF2-40B4-BE49-F238E27FC236}">
                <a16:creationId xmlns:a16="http://schemas.microsoft.com/office/drawing/2014/main" id="{9D338BB9-4D26-4F44-970D-8600E8FF6382}"/>
              </a:ext>
            </a:extLst>
          </p:cNvPr>
          <p:cNvSpPr>
            <a:spLocks noGrp="1"/>
          </p:cNvSpPr>
          <p:nvPr>
            <p:ph type="body" sz="quarter" idx="30" hasCustomPrompt="1"/>
          </p:nvPr>
        </p:nvSpPr>
        <p:spPr>
          <a:xfrm>
            <a:off x="7366960" y="3856239"/>
            <a:ext cx="1376991" cy="339026"/>
          </a:xfrm>
        </p:spPr>
        <p:txBody>
          <a:bodyPr anchor="ctr">
            <a:normAutofit/>
          </a:bodyPr>
          <a:lstStyle>
            <a:lvl1pPr marL="0" indent="0" algn="ctr">
              <a:buNone/>
              <a:defRPr sz="1050" b="1">
                <a:solidFill>
                  <a:srgbClr val="00624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Name</a:t>
            </a:r>
          </a:p>
        </p:txBody>
      </p:sp>
      <p:sp>
        <p:nvSpPr>
          <p:cNvPr id="71" name="Text Placeholder 7">
            <a:extLst>
              <a:ext uri="{FF2B5EF4-FFF2-40B4-BE49-F238E27FC236}">
                <a16:creationId xmlns:a16="http://schemas.microsoft.com/office/drawing/2014/main" id="{6330753E-E042-CF45-95CF-2F97180FD9D4}"/>
              </a:ext>
            </a:extLst>
          </p:cNvPr>
          <p:cNvSpPr>
            <a:spLocks noGrp="1"/>
          </p:cNvSpPr>
          <p:nvPr>
            <p:ph type="body" sz="quarter" idx="31" hasCustomPrompt="1"/>
          </p:nvPr>
        </p:nvSpPr>
        <p:spPr>
          <a:xfrm>
            <a:off x="7366960" y="4254352"/>
            <a:ext cx="1376991" cy="285436"/>
          </a:xfrm>
        </p:spPr>
        <p:txBody>
          <a:bodyPr anchor="ctr">
            <a:normAutofit/>
          </a:bodyPr>
          <a:lstStyle>
            <a:lvl1pPr marL="0" indent="0" algn="ctr">
              <a:buNone/>
              <a:defRPr sz="900" b="1">
                <a:solidFill>
                  <a:srgbClr val="70B207"/>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Title</a:t>
            </a:r>
          </a:p>
        </p:txBody>
      </p:sp>
      <p:sp>
        <p:nvSpPr>
          <p:cNvPr id="72" name="Text Placeholder 7">
            <a:extLst>
              <a:ext uri="{FF2B5EF4-FFF2-40B4-BE49-F238E27FC236}">
                <a16:creationId xmlns:a16="http://schemas.microsoft.com/office/drawing/2014/main" id="{C2CD3CD8-8E82-4B42-A04F-CF2FC38CF99D}"/>
              </a:ext>
            </a:extLst>
          </p:cNvPr>
          <p:cNvSpPr>
            <a:spLocks noGrp="1"/>
          </p:cNvSpPr>
          <p:nvPr>
            <p:ph type="body" sz="quarter" idx="32" hasCustomPrompt="1"/>
          </p:nvPr>
        </p:nvSpPr>
        <p:spPr>
          <a:xfrm>
            <a:off x="7366960" y="4700240"/>
            <a:ext cx="1376991" cy="1566749"/>
          </a:xfrm>
        </p:spPr>
        <p:txBody>
          <a:bodyPr lIns="0" tIns="0" rIns="0" bIns="0" anchor="t">
            <a:normAutofit/>
          </a:bodyPr>
          <a:lstStyle>
            <a:lvl1pPr marL="0" indent="0" algn="ctr">
              <a:buNone/>
              <a:defRPr sz="900" b="0">
                <a:solidFill>
                  <a:schemeClr val="tx1"/>
                </a:solidFill>
                <a:latin typeface="+mj-lt"/>
                <a:ea typeface="Proxima Nova Rg" panose="02000506030000020004" pitchFamily="50" charset="0"/>
                <a:cs typeface="Proxima Nova Rg" panose="02000506030000020004" pitchFamily="50"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Description</a:t>
            </a:r>
          </a:p>
        </p:txBody>
      </p:sp>
      <p:cxnSp>
        <p:nvCxnSpPr>
          <p:cNvPr id="73" name="Straight Connector 72">
            <a:extLst>
              <a:ext uri="{FF2B5EF4-FFF2-40B4-BE49-F238E27FC236}">
                <a16:creationId xmlns:a16="http://schemas.microsoft.com/office/drawing/2014/main" id="{7520B97F-95CE-E54A-B092-ED9F885DD00B}"/>
              </a:ext>
            </a:extLst>
          </p:cNvPr>
          <p:cNvCxnSpPr>
            <a:cxnSpLocks/>
          </p:cNvCxnSpPr>
          <p:nvPr userDrawn="1"/>
        </p:nvCxnSpPr>
        <p:spPr>
          <a:xfrm flipH="1">
            <a:off x="7678827" y="373464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8" name="Straight Connector 37">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Box 34">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36"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3643062915"/>
      </p:ext>
    </p:extLst>
  </p:cSld>
  <p:clrMapOvr>
    <a:masterClrMapping/>
  </p:clrMapOvr>
  <p:extLst>
    <p:ext uri="{DCECCB84-F9BA-43D5-87BE-67443E8EF086}">
      <p15:sldGuideLst xmlns:p15="http://schemas.microsoft.com/office/powerpoint/2012/main">
        <p15:guide id="1" pos="2880">
          <p15:clr>
            <a:srgbClr val="FBAE40"/>
          </p15:clr>
        </p15:guide>
        <p15:guide id="2" orient="horz" pos="2355">
          <p15:clr>
            <a:srgbClr val="FBAE40"/>
          </p15:clr>
        </p15:guide>
        <p15:guide id="3" orient="horz" pos="2431">
          <p15:clr>
            <a:srgbClr val="FBAE40"/>
          </p15:clr>
        </p15:guide>
        <p15:guide id="4" orient="horz" pos="3947">
          <p15:clr>
            <a:srgbClr val="FBAE40"/>
          </p15:clr>
        </p15:guide>
        <p15:guide id="5" orient="horz" pos="4252">
          <p15:clr>
            <a:srgbClr val="FBAE40"/>
          </p15:clr>
        </p15:guide>
        <p15:guide id="6" orient="horz" pos="1135">
          <p15:clr>
            <a:srgbClr val="FBAE40"/>
          </p15:clr>
        </p15:guide>
        <p15:guide id="7" pos="254">
          <p15:clr>
            <a:srgbClr val="FBAE40"/>
          </p15:clr>
        </p15:guide>
        <p15:guide id="8" pos="5508">
          <p15:clr>
            <a:srgbClr val="FBAE40"/>
          </p15:clr>
        </p15:guide>
        <p15:guide id="9" pos="5369">
          <p15:clr>
            <a:srgbClr val="FBAE40"/>
          </p15:clr>
        </p15:guide>
        <p15:guide id="10" pos="4638">
          <p15:clr>
            <a:srgbClr val="FBAE40"/>
          </p15:clr>
        </p15:guide>
        <p15:guide id="11" pos="1124">
          <p15:clr>
            <a:srgbClr val="FBAE40"/>
          </p15:clr>
        </p15:guide>
        <p15:guide id="12" pos="1353">
          <p15:clr>
            <a:srgbClr val="FBAE40"/>
          </p15:clr>
        </p15:guide>
        <p15:guide id="13" pos="2217">
          <p15:clr>
            <a:srgbClr val="FBAE40"/>
          </p15:clr>
        </p15:guide>
        <p15:guide id="14" pos="2446">
          <p15:clr>
            <a:srgbClr val="FBAE40"/>
          </p15:clr>
        </p15:guide>
        <p15:guide id="15" pos="3317">
          <p15:clr>
            <a:srgbClr val="FBAE40"/>
          </p15:clr>
        </p15:guide>
        <p15:guide id="16" pos="3545">
          <p15:clr>
            <a:srgbClr val="FBAE40"/>
          </p15:clr>
        </p15:guide>
        <p15:guide id="17" pos="4409">
          <p15:clr>
            <a:srgbClr val="FBAE40"/>
          </p15:clr>
        </p15:guide>
        <p15:guide id="18" pos="5279">
          <p15:clr>
            <a:srgbClr val="FBAE40"/>
          </p15:clr>
        </p15:guide>
        <p15:guide id="19" orient="horz" pos="4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and Table – Option 1">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7977348"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1</a:t>
            </a:r>
          </a:p>
        </p:txBody>
      </p: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402271" y="1640541"/>
            <a:ext cx="5173339" cy="4360208"/>
          </a:xfrm>
        </p:spPr>
        <p:txBody>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1"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5826814" y="1645670"/>
            <a:ext cx="2900498" cy="4351338"/>
          </a:xfrm>
        </p:spPr>
        <p:txBody>
          <a:bodyPr>
            <a:normAutofit/>
          </a:bodyPr>
          <a:lstStyle>
            <a:lvl1pPr>
              <a:lnSpc>
                <a:spcPct val="100000"/>
              </a:lnSpc>
              <a:buClr>
                <a:srgbClr val="006241"/>
              </a:buClr>
              <a:defRPr sz="18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2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4"/>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359827268"/>
      </p:ext>
    </p:extLst>
  </p:cSld>
  <p:clrMapOvr>
    <a:masterClrMapping/>
  </p:clrMapOvr>
  <p:extLst>
    <p:ext uri="{DCECCB84-F9BA-43D5-87BE-67443E8EF086}">
      <p15:sldGuideLst xmlns:p15="http://schemas.microsoft.com/office/powerpoint/2012/main">
        <p15:guide id="1" orient="horz" pos="3780">
          <p15:clr>
            <a:srgbClr val="FBAE40"/>
          </p15:clr>
        </p15:guide>
        <p15:guide id="2" orient="horz" pos="1033">
          <p15:clr>
            <a:srgbClr val="FBAE40"/>
          </p15:clr>
        </p15:guide>
        <p15:guide id="3" orient="horz" pos="4252">
          <p15:clr>
            <a:srgbClr val="FBAE40"/>
          </p15:clr>
        </p15:guide>
        <p15:guide id="4" pos="254">
          <p15:clr>
            <a:srgbClr val="FBAE40"/>
          </p15:clr>
        </p15:guide>
        <p15:guide id="5" pos="5369">
          <p15:clr>
            <a:srgbClr val="FBAE40"/>
          </p15:clr>
        </p15:guide>
        <p15:guide id="6" pos="5508">
          <p15:clr>
            <a:srgbClr val="FBAE40"/>
          </p15:clr>
        </p15:guide>
        <p15:guide id="7" pos="5279">
          <p15:clr>
            <a:srgbClr val="FBAE40"/>
          </p15:clr>
        </p15:guide>
        <p15:guide id="8" pos="3513">
          <p15:clr>
            <a:srgbClr val="FBAE40"/>
          </p15:clr>
        </p15:guide>
        <p15:guide id="9" pos="3678">
          <p15:clr>
            <a:srgbClr val="FBAE40"/>
          </p15:clr>
        </p15:guide>
        <p15:guide id="10" orient="horz" pos="43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Table - Option 2">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7977348"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2</a:t>
            </a:r>
          </a:p>
        </p:txBody>
      </p: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3565557" y="1645670"/>
            <a:ext cx="5151578" cy="4351336"/>
          </a:xfrm>
        </p:spPr>
        <p:txBody>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1"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4" name="Straight Connector 13">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398328" y="1639888"/>
            <a:ext cx="2900498" cy="4351338"/>
          </a:xfrm>
        </p:spPr>
        <p:txBody>
          <a:bodyPr>
            <a:normAutofit/>
          </a:bodyPr>
          <a:lstStyle>
            <a:lvl1pPr>
              <a:lnSpc>
                <a:spcPct val="100000"/>
              </a:lnSpc>
              <a:buClr>
                <a:srgbClr val="006241"/>
              </a:buClr>
              <a:defRPr sz="18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2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4"/>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2734163203"/>
      </p:ext>
    </p:extLst>
  </p:cSld>
  <p:clrMapOvr>
    <a:masterClrMapping/>
  </p:clrMapOvr>
  <p:extLst>
    <p:ext uri="{DCECCB84-F9BA-43D5-87BE-67443E8EF086}">
      <p15:sldGuideLst xmlns:p15="http://schemas.microsoft.com/office/powerpoint/2012/main">
        <p15:guide id="1" orient="horz" pos="1033">
          <p15:clr>
            <a:srgbClr val="FBAE40"/>
          </p15:clr>
        </p15:guide>
        <p15:guide id="2" pos="5369">
          <p15:clr>
            <a:srgbClr val="FBAE40"/>
          </p15:clr>
        </p15:guide>
        <p15:guide id="3" orient="horz" pos="4252">
          <p15:clr>
            <a:srgbClr val="FBAE40"/>
          </p15:clr>
        </p15:guide>
        <p15:guide id="4" orient="horz" pos="432">
          <p15:clr>
            <a:srgbClr val="FBAE40"/>
          </p15:clr>
        </p15:guide>
        <p15:guide id="5" orient="horz" pos="3778">
          <p15:clr>
            <a:srgbClr val="FBAE40"/>
          </p15:clr>
        </p15:guide>
        <p15:guide id="6" pos="254">
          <p15:clr>
            <a:srgbClr val="FBAE40"/>
          </p15:clr>
        </p15:guide>
        <p15:guide id="7" pos="2078">
          <p15:clr>
            <a:srgbClr val="FBAE40"/>
          </p15:clr>
        </p15:guide>
        <p15:guide id="8" pos="2249">
          <p15:clr>
            <a:srgbClr val="FBAE40"/>
          </p15:clr>
        </p15:guide>
        <p15:guide id="9" pos="5279">
          <p15:clr>
            <a:srgbClr val="FBAE40"/>
          </p15:clr>
        </p15:guide>
        <p15:guide id="10" pos="548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and Table – Option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7977348"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3</a:t>
            </a:r>
          </a:p>
        </p:txBody>
      </p:sp>
      <p:sp>
        <p:nvSpPr>
          <p:cNvPr id="16" name="Table Placeholder 2">
            <a:extLst>
              <a:ext uri="{FF2B5EF4-FFF2-40B4-BE49-F238E27FC236}">
                <a16:creationId xmlns:a16="http://schemas.microsoft.com/office/drawing/2014/main" id="{6BF1EF8E-DA0B-704D-8521-ABAD7DBCCC90}"/>
              </a:ext>
            </a:extLst>
          </p:cNvPr>
          <p:cNvSpPr>
            <a:spLocks noGrp="1"/>
          </p:cNvSpPr>
          <p:nvPr>
            <p:ph type="tbl" sz="quarter" idx="16"/>
          </p:nvPr>
        </p:nvSpPr>
        <p:spPr>
          <a:xfrm>
            <a:off x="3582382" y="1645671"/>
            <a:ext cx="2908346" cy="4351337"/>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7"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399436" y="1645671"/>
            <a:ext cx="2908346" cy="4351337"/>
          </a:xfrm>
        </p:spPr>
        <p:txBody>
          <a:bodyPr>
            <a:normAutofit/>
          </a:bodyPr>
          <a:lstStyle>
            <a:lvl1pPr marL="0" indent="0" algn="ctr">
              <a:buNone/>
              <a:defRPr sz="18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6765328" y="1639888"/>
            <a:ext cx="1978622" cy="4351338"/>
          </a:xfrm>
        </p:spPr>
        <p:txBody>
          <a:bodyPr>
            <a:normAutofit/>
          </a:bodyPr>
          <a:lstStyle>
            <a:lvl1pPr>
              <a:lnSpc>
                <a:spcPct val="100000"/>
              </a:lnSpc>
              <a:buClr>
                <a:srgbClr val="006241"/>
              </a:buClr>
              <a:defRPr sz="18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a:latin typeface="Proxima Nova" charset="0"/>
                <a:ea typeface="Proxima Nova" charset="0"/>
                <a:cs typeface="Proxima Nova" charset="0"/>
              </a:defRPr>
            </a:lvl4pPr>
            <a:lvl5pPr>
              <a:lnSpc>
                <a:spcPct val="100000"/>
              </a:lnSpc>
              <a:buClr>
                <a:srgbClr val="006241"/>
              </a:buClr>
              <a:defRPr sz="12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4" name="Footer Placeholder 1"/>
          <p:cNvSpPr>
            <a:spLocks noGrp="1"/>
          </p:cNvSpPr>
          <p:nvPr>
            <p:ph type="ftr" sz="quarter" idx="17"/>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3920994457"/>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orient="horz" pos="432">
          <p15:clr>
            <a:srgbClr val="FBAE40"/>
          </p15:clr>
        </p15:guide>
        <p15:guide id="4" orient="horz" pos="3778">
          <p15:clr>
            <a:srgbClr val="FBAE40"/>
          </p15:clr>
        </p15:guide>
        <p15:guide id="5" orient="horz" pos="1033">
          <p15:clr>
            <a:srgbClr val="FBAE40"/>
          </p15:clr>
        </p15:guide>
        <p15:guide id="6" pos="5369">
          <p15:clr>
            <a:srgbClr val="FBAE40"/>
          </p15:clr>
        </p15:guide>
        <p15:guide id="7" pos="5279">
          <p15:clr>
            <a:srgbClr val="FBAE40"/>
          </p15:clr>
        </p15:guide>
        <p15:guide id="8" pos="5508">
          <p15:clr>
            <a:srgbClr val="FBAE40"/>
          </p15:clr>
        </p15:guide>
        <p15:guide id="9" pos="2084">
          <p15:clr>
            <a:srgbClr val="FBAE40"/>
          </p15:clr>
        </p15:guide>
        <p15:guide id="10" pos="2261">
          <p15:clr>
            <a:srgbClr val="FBAE40"/>
          </p15:clr>
        </p15:guide>
        <p15:guide id="11" pos="4091">
          <p15:clr>
            <a:srgbClr val="FBAE40"/>
          </p15:clr>
        </p15:guide>
        <p15:guide id="12" pos="42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3" name="Subtitle 2"/>
          <p:cNvSpPr>
            <a:spLocks noGrp="1"/>
          </p:cNvSpPr>
          <p:nvPr>
            <p:ph type="subTitle" idx="1"/>
          </p:nvPr>
        </p:nvSpPr>
        <p:spPr>
          <a:xfrm>
            <a:off x="762000" y="4333876"/>
            <a:ext cx="6762750" cy="1655762"/>
          </a:xfrm>
        </p:spPr>
        <p:txBody>
          <a:bodyPr lIns="0" tIns="36000" rIns="0" bIns="0"/>
          <a:lstStyle>
            <a:lvl1pPr marL="0" indent="0" algn="l">
              <a:buNone/>
              <a:defRPr sz="1800" b="0">
                <a:solidFill>
                  <a:schemeClr val="bg1"/>
                </a:solidFill>
                <a:latin typeface="+mj-lt"/>
                <a:ea typeface="Proxima Nova Rg" panose="02000506030000020004" pitchFamily="50" charset="0"/>
                <a:cs typeface="Proxima Nova Rg" panose="020005060300000200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672861" y="1364473"/>
            <a:ext cx="6851890" cy="293296"/>
          </a:xfrm>
        </p:spPr>
        <p:txBody>
          <a:bodyPr/>
          <a:lstStyle>
            <a:lvl1pPr algn="l">
              <a:defRPr sz="750">
                <a:solidFill>
                  <a:schemeClr val="bg1"/>
                </a:solidFill>
                <a:latin typeface="+mj-lt"/>
              </a:defRPr>
            </a:lvl1pPr>
          </a:lstStyle>
          <a:p>
            <a:r>
              <a:rPr lang="en-GB"/>
              <a:t>SCHOOL OF - to apply in all slides at the same time edit in Insert &gt; Header &amp; Footer</a:t>
            </a:r>
          </a:p>
        </p:txBody>
      </p:sp>
      <p:sp>
        <p:nvSpPr>
          <p:cNvPr id="2" name="Title 1"/>
          <p:cNvSpPr>
            <a:spLocks noGrp="1"/>
          </p:cNvSpPr>
          <p:nvPr>
            <p:ph type="ctrTitle" hasCustomPrompt="1"/>
          </p:nvPr>
        </p:nvSpPr>
        <p:spPr>
          <a:xfrm>
            <a:off x="762000" y="2526133"/>
            <a:ext cx="6762750" cy="1715669"/>
          </a:xfrm>
        </p:spPr>
        <p:txBody>
          <a:bodyPr lIns="0" tIns="36000" rIns="0" bIns="0" anchor="b"/>
          <a:lstStyle>
            <a:lvl1pPr marL="0" marR="0" indent="0" algn="l" defTabSz="685800" rtl="0" eaLnBrk="1" fontAlgn="auto" latinLnBrk="0" hangingPunct="1">
              <a:lnSpc>
                <a:spcPct val="90000"/>
              </a:lnSpc>
              <a:spcBef>
                <a:spcPct val="0"/>
              </a:spcBef>
              <a:spcAft>
                <a:spcPts val="0"/>
              </a:spcAft>
              <a:buClrTx/>
              <a:buSzTx/>
              <a:buFontTx/>
              <a:buNone/>
              <a:tabLst/>
              <a:defRPr sz="45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a:t>
            </a:r>
          </a:p>
        </p:txBody>
      </p:sp>
      <p:pic>
        <p:nvPicPr>
          <p:cNvPr id="8"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928012"/>
            <a:ext cx="4734560" cy="416812"/>
          </a:xfrm>
          <a:prstGeom prst="rect">
            <a:avLst/>
          </a:prstGeom>
        </p:spPr>
      </p:pic>
    </p:spTree>
    <p:extLst>
      <p:ext uri="{BB962C8B-B14F-4D97-AF65-F5344CB8AC3E}">
        <p14:creationId xmlns:p14="http://schemas.microsoft.com/office/powerpoint/2010/main" val="457051590"/>
      </p:ext>
    </p:extLst>
  </p:cSld>
  <p:clrMapOvr>
    <a:masterClrMapping/>
  </p:clrMapOvr>
  <p:hf hdr="0" dt="0"/>
  <p:extLst>
    <p:ext uri="{DCECCB84-F9BA-43D5-87BE-67443E8EF086}">
      <p15:sldGuideLst xmlns:p15="http://schemas.microsoft.com/office/powerpoint/2012/main">
        <p15:guide id="1" orient="horz" pos="587">
          <p15:clr>
            <a:srgbClr val="FBAE40"/>
          </p15:clr>
        </p15:guide>
        <p15:guide id="2" pos="478">
          <p15:clr>
            <a:srgbClr val="FBAE40"/>
          </p15:clr>
        </p15:guide>
        <p15:guide id="3" orient="horz" pos="984">
          <p15:clr>
            <a:srgbClr val="FBAE40"/>
          </p15:clr>
        </p15:guide>
        <p15:guide id="4" orient="horz" pos="2543">
          <p15:clr>
            <a:srgbClr val="FBAE40"/>
          </p15:clr>
        </p15:guide>
        <p15:guide id="5" orient="horz" pos="2728">
          <p15:clr>
            <a:srgbClr val="FBAE40"/>
          </p15:clr>
        </p15:guide>
        <p15:guide id="6" pos="47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hart with Text – Option 1">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399435" y="1645672"/>
            <a:ext cx="5176174" cy="4351337"/>
          </a:xfrm>
        </p:spPr>
        <p:txBody>
          <a:bodyPr>
            <a:normAutofit/>
          </a:bodyPr>
          <a:lstStyle>
            <a:lvl1pPr>
              <a:buClr>
                <a:srgbClr val="006241"/>
              </a:buClr>
              <a:defRPr sz="1800">
                <a:latin typeface="+mj-lt"/>
                <a:ea typeface="Proxima Nova Rg" panose="02000506030000020004" pitchFamily="50" charset="0"/>
                <a:cs typeface="Proxima Nova Rg" panose="02000506030000020004" pitchFamily="50" charset="0"/>
              </a:defRPr>
            </a:lvl1pPr>
          </a:lstStyle>
          <a:p>
            <a:endParaRPr lang="en-US" dirty="0"/>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399435" y="474011"/>
            <a:ext cx="7980184"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1</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3" name="Straight Connector 12">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5833888" y="1639888"/>
            <a:ext cx="2900498" cy="4351338"/>
          </a:xfrm>
        </p:spPr>
        <p:txBody>
          <a:bodyPr>
            <a:normAutofit/>
          </a:bodyPr>
          <a:lstStyle>
            <a:lvl1pPr>
              <a:lnSpc>
                <a:spcPct val="100000"/>
              </a:lnSpc>
              <a:buClr>
                <a:srgbClr val="006241"/>
              </a:buClr>
              <a:defRPr sz="18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2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570966877"/>
      </p:ext>
    </p:extLst>
  </p:cSld>
  <p:clrMapOvr>
    <a:masterClrMapping/>
  </p:clrMapOvr>
  <p:extLst>
    <p:ext uri="{DCECCB84-F9BA-43D5-87BE-67443E8EF086}">
      <p15:sldGuideLst xmlns:p15="http://schemas.microsoft.com/office/powerpoint/2012/main">
        <p15:guide id="1" pos="5369">
          <p15:clr>
            <a:srgbClr val="FBAE40"/>
          </p15:clr>
        </p15:guide>
        <p15:guide id="2" orient="horz" pos="4252">
          <p15:clr>
            <a:srgbClr val="FBAE40"/>
          </p15:clr>
        </p15:guide>
        <p15:guide id="3" pos="254">
          <p15:clr>
            <a:srgbClr val="FBAE40"/>
          </p15:clr>
        </p15:guide>
        <p15:guide id="4" orient="horz" pos="432">
          <p15:clr>
            <a:srgbClr val="FBAE40"/>
          </p15:clr>
        </p15:guide>
        <p15:guide id="5" pos="5279">
          <p15:clr>
            <a:srgbClr val="FBAE40"/>
          </p15:clr>
        </p15:guide>
        <p15:guide id="6" pos="5508">
          <p15:clr>
            <a:srgbClr val="FBAE40"/>
          </p15:clr>
        </p15:guide>
        <p15:guide id="7" pos="3513">
          <p15:clr>
            <a:srgbClr val="FBAE40"/>
          </p15:clr>
        </p15:guide>
        <p15:guide id="8" pos="3678">
          <p15:clr>
            <a:srgbClr val="FBAE40"/>
          </p15:clr>
        </p15:guide>
        <p15:guide id="9" orient="horz" pos="1033">
          <p15:clr>
            <a:srgbClr val="FBAE40"/>
          </p15:clr>
        </p15:guide>
        <p15:guide id="10" orient="horz" pos="377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hart with Text – Option 2">
    <p:spTree>
      <p:nvGrpSpPr>
        <p:cNvPr id="1" name=""/>
        <p:cNvGrpSpPr/>
        <p:nvPr/>
      </p:nvGrpSpPr>
      <p:grpSpPr>
        <a:xfrm>
          <a:off x="0" y="0"/>
          <a:ext cx="0" cy="0"/>
          <a:chOff x="0" y="0"/>
          <a:chExt cx="0" cy="0"/>
        </a:xfrm>
      </p:grpSpPr>
      <p:sp>
        <p:nvSpPr>
          <p:cNvPr id="11" name="Chart Placeholder 3">
            <a:extLst>
              <a:ext uri="{FF2B5EF4-FFF2-40B4-BE49-F238E27FC236}">
                <a16:creationId xmlns:a16="http://schemas.microsoft.com/office/drawing/2014/main" id="{96E531A0-92C3-364A-A62C-092C6DA655C8}"/>
              </a:ext>
            </a:extLst>
          </p:cNvPr>
          <p:cNvSpPr>
            <a:spLocks noGrp="1"/>
          </p:cNvSpPr>
          <p:nvPr>
            <p:ph type="chart" sz="quarter" idx="14"/>
          </p:nvPr>
        </p:nvSpPr>
        <p:spPr>
          <a:xfrm>
            <a:off x="3565557" y="1645672"/>
            <a:ext cx="5176174" cy="4351337"/>
          </a:xfrm>
        </p:spPr>
        <p:txBody>
          <a:bodyPr>
            <a:normAutofit/>
          </a:bodyPr>
          <a:lstStyle>
            <a:lvl1pPr>
              <a:buClr>
                <a:srgbClr val="006241"/>
              </a:buClr>
              <a:defRPr sz="1800">
                <a:latin typeface="+mj-lt"/>
                <a:ea typeface="Proxima Nova Rg" panose="02000506030000020004" pitchFamily="50" charset="0"/>
                <a:cs typeface="Proxima Nova Rg" panose="02000506030000020004" pitchFamily="50" charset="0"/>
              </a:defRPr>
            </a:lvl1pPr>
          </a:lstStyle>
          <a:p>
            <a:endParaRPr lang="en-US" dirty="0"/>
          </a:p>
        </p:txBody>
      </p:sp>
      <p:sp>
        <p:nvSpPr>
          <p:cNvPr id="15"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399435" y="474011"/>
            <a:ext cx="7980184"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2</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3" name="Straight Connector 12">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398328" y="1639888"/>
            <a:ext cx="2900498" cy="4351338"/>
          </a:xfrm>
        </p:spPr>
        <p:txBody>
          <a:bodyPr>
            <a:normAutofit/>
          </a:bodyPr>
          <a:lstStyle>
            <a:lvl1pPr>
              <a:lnSpc>
                <a:spcPct val="100000"/>
              </a:lnSpc>
              <a:buClr>
                <a:srgbClr val="006241"/>
              </a:buClr>
              <a:defRPr sz="18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2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2923248796"/>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pos="5279">
          <p15:clr>
            <a:srgbClr val="FBAE40"/>
          </p15:clr>
        </p15:guide>
        <p15:guide id="4" pos="5369">
          <p15:clr>
            <a:srgbClr val="FBAE40"/>
          </p15:clr>
        </p15:guide>
        <p15:guide id="5" pos="5508">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078">
          <p15:clr>
            <a:srgbClr val="FBAE40"/>
          </p15:clr>
        </p15:guide>
        <p15:guide id="10" pos="224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hart with Text – Option 3">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399436" y="1645672"/>
            <a:ext cx="2908347" cy="4351337"/>
          </a:xfrm>
        </p:spPr>
        <p:txBody>
          <a:bodyPr>
            <a:normAutofit/>
          </a:bodyPr>
          <a:lstStyle>
            <a:lvl1pPr>
              <a:buClr>
                <a:srgbClr val="006241"/>
              </a:buClr>
              <a:defRPr sz="1800">
                <a:latin typeface="+mj-lt"/>
                <a:ea typeface="Proxima Nova Rg" panose="02000506030000020004" pitchFamily="50" charset="0"/>
                <a:cs typeface="Proxima Nova Rg" panose="02000506030000020004" pitchFamily="50" charset="0"/>
              </a:defRPr>
            </a:lvl1pPr>
          </a:lstStyle>
          <a:p>
            <a:endParaRPr lang="en-US" dirty="0"/>
          </a:p>
        </p:txBody>
      </p:sp>
      <p:sp>
        <p:nvSpPr>
          <p:cNvPr id="10" name="Chart Placeholder 3">
            <a:extLst>
              <a:ext uri="{FF2B5EF4-FFF2-40B4-BE49-F238E27FC236}">
                <a16:creationId xmlns:a16="http://schemas.microsoft.com/office/drawing/2014/main" id="{374F2BC2-8C3A-6249-AB96-BD5ED2EEC092}"/>
              </a:ext>
            </a:extLst>
          </p:cNvPr>
          <p:cNvSpPr>
            <a:spLocks noGrp="1"/>
          </p:cNvSpPr>
          <p:nvPr>
            <p:ph type="chart" sz="quarter" idx="15"/>
          </p:nvPr>
        </p:nvSpPr>
        <p:spPr>
          <a:xfrm>
            <a:off x="3582382" y="1645672"/>
            <a:ext cx="2908347" cy="4351337"/>
          </a:xfrm>
        </p:spPr>
        <p:txBody>
          <a:bodyPr>
            <a:normAutofit/>
          </a:bodyPr>
          <a:lstStyle>
            <a:lvl1pPr>
              <a:buClr>
                <a:srgbClr val="006241"/>
              </a:buClr>
              <a:defRPr sz="1800">
                <a:latin typeface="+mj-lt"/>
                <a:ea typeface="Proxima Nova Rg" panose="02000506030000020004" pitchFamily="50" charset="0"/>
                <a:cs typeface="Proxima Nova Rg" panose="02000506030000020004" pitchFamily="50" charset="0"/>
              </a:defRPr>
            </a:lvl1pPr>
          </a:lstStyle>
          <a:p>
            <a:endParaRPr lang="en-US" dirty="0"/>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399435" y="474011"/>
            <a:ext cx="7980184"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3</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6765328" y="1639888"/>
            <a:ext cx="1978622" cy="4351338"/>
          </a:xfrm>
        </p:spPr>
        <p:txBody>
          <a:bodyPr>
            <a:normAutofit/>
          </a:bodyPr>
          <a:lstStyle>
            <a:lvl1pPr>
              <a:lnSpc>
                <a:spcPct val="100000"/>
              </a:lnSpc>
              <a:buClr>
                <a:srgbClr val="006241"/>
              </a:buClr>
              <a:defRPr sz="18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15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35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200">
                <a:latin typeface="Proxima Nova" charset="0"/>
                <a:ea typeface="Proxima Nova" charset="0"/>
                <a:cs typeface="Proxima Nova" charset="0"/>
              </a:defRPr>
            </a:lvl4pPr>
            <a:lvl5pPr>
              <a:lnSpc>
                <a:spcPct val="100000"/>
              </a:lnSpc>
              <a:buClr>
                <a:srgbClr val="006241"/>
              </a:buClr>
              <a:defRPr sz="12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2566343125"/>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pos="5369">
          <p15:clr>
            <a:srgbClr val="FBAE40"/>
          </p15:clr>
        </p15:guide>
        <p15:guide id="4" pos="5279">
          <p15:clr>
            <a:srgbClr val="FBAE40"/>
          </p15:clr>
        </p15:guide>
        <p15:guide id="5" pos="5508">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084">
          <p15:clr>
            <a:srgbClr val="FBAE40"/>
          </p15:clr>
        </p15:guide>
        <p15:guide id="10" pos="2255">
          <p15:clr>
            <a:srgbClr val="FBAE40"/>
          </p15:clr>
        </p15:guide>
        <p15:guide id="11" pos="4091">
          <p15:clr>
            <a:srgbClr val="FBAE40"/>
          </p15:clr>
        </p15:guide>
        <p15:guide id="12" pos="426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WO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7977348"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SWOT Analysis</a:t>
            </a:r>
          </a:p>
        </p:txBody>
      </p: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418445" y="2873929"/>
            <a:ext cx="1768698" cy="3123646"/>
          </a:xfrm>
        </p:spPr>
        <p:txBody>
          <a:bodyPr>
            <a:normAutofit/>
          </a:bodyPr>
          <a:lstStyle>
            <a:lvl1pPr marL="0" indent="0" algn="l">
              <a:buNone/>
              <a:defRPr sz="12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3" name="Text Placeholder 2">
            <a:extLst>
              <a:ext uri="{FF2B5EF4-FFF2-40B4-BE49-F238E27FC236}">
                <a16:creationId xmlns:a16="http://schemas.microsoft.com/office/drawing/2014/main" id="{06178C06-CDE8-6B4D-AE79-44B6A32FB8EE}"/>
              </a:ext>
            </a:extLst>
          </p:cNvPr>
          <p:cNvSpPr>
            <a:spLocks noGrp="1"/>
          </p:cNvSpPr>
          <p:nvPr>
            <p:ph type="body" sz="quarter" idx="15"/>
          </p:nvPr>
        </p:nvSpPr>
        <p:spPr>
          <a:xfrm>
            <a:off x="2603305" y="2873929"/>
            <a:ext cx="1768700" cy="3123646"/>
          </a:xfrm>
        </p:spPr>
        <p:txBody>
          <a:bodyPr>
            <a:normAutofit/>
          </a:bodyPr>
          <a:lstStyle>
            <a:lvl1pPr marL="0" indent="0" algn="l">
              <a:buNone/>
              <a:defRPr sz="12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4" name="Text Placeholder 2">
            <a:extLst>
              <a:ext uri="{FF2B5EF4-FFF2-40B4-BE49-F238E27FC236}">
                <a16:creationId xmlns:a16="http://schemas.microsoft.com/office/drawing/2014/main" id="{B91553AF-8C1F-B344-9898-52841A7BB9AA}"/>
              </a:ext>
            </a:extLst>
          </p:cNvPr>
          <p:cNvSpPr>
            <a:spLocks noGrp="1"/>
          </p:cNvSpPr>
          <p:nvPr>
            <p:ph type="body" sz="quarter" idx="16"/>
          </p:nvPr>
        </p:nvSpPr>
        <p:spPr>
          <a:xfrm>
            <a:off x="4788166" y="2873929"/>
            <a:ext cx="1768700" cy="3123646"/>
          </a:xfrm>
        </p:spPr>
        <p:txBody>
          <a:bodyPr>
            <a:normAutofit/>
          </a:bodyPr>
          <a:lstStyle>
            <a:lvl1pPr marL="0" indent="0" algn="l">
              <a:buNone/>
              <a:defRPr sz="12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5" name="Text Placeholder 2">
            <a:extLst>
              <a:ext uri="{FF2B5EF4-FFF2-40B4-BE49-F238E27FC236}">
                <a16:creationId xmlns:a16="http://schemas.microsoft.com/office/drawing/2014/main" id="{ACDFF35E-9476-0E4E-93EF-E59390DAF589}"/>
              </a:ext>
            </a:extLst>
          </p:cNvPr>
          <p:cNvSpPr>
            <a:spLocks noGrp="1"/>
          </p:cNvSpPr>
          <p:nvPr>
            <p:ph type="body" sz="quarter" idx="17"/>
          </p:nvPr>
        </p:nvSpPr>
        <p:spPr>
          <a:xfrm>
            <a:off x="6973029" y="2878140"/>
            <a:ext cx="1768702" cy="3119437"/>
          </a:xfrm>
        </p:spPr>
        <p:txBody>
          <a:bodyPr>
            <a:normAutofit/>
          </a:bodyPr>
          <a:lstStyle>
            <a:lvl1pPr marL="0" indent="0" algn="l">
              <a:buNone/>
              <a:defRPr sz="12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418445" y="1985741"/>
            <a:ext cx="1768701" cy="614904"/>
          </a:xfrm>
        </p:spPr>
        <p:txBody>
          <a:bodyPr>
            <a:noAutofit/>
          </a:bodyPr>
          <a:lstStyle>
            <a:lvl1pPr marL="0" indent="0" algn="l">
              <a:buNone/>
              <a:defRPr sz="1500" b="1" i="0">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2599064" y="1985741"/>
            <a:ext cx="1768701" cy="614904"/>
          </a:xfrm>
        </p:spPr>
        <p:txBody>
          <a:bodyPr>
            <a:noAutofit/>
          </a:bodyPr>
          <a:lstStyle>
            <a:lvl1pPr marL="0" indent="0" algn="l">
              <a:buNone/>
              <a:defRPr sz="1500" b="1" i="0">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4779683" y="1990853"/>
            <a:ext cx="1768701" cy="604710"/>
          </a:xfrm>
        </p:spPr>
        <p:txBody>
          <a:bodyPr>
            <a:noAutofit/>
          </a:bodyPr>
          <a:lstStyle>
            <a:lvl1pPr marL="0" indent="0" algn="l">
              <a:buNone/>
              <a:defRPr sz="1500" b="1" i="0">
                <a:solidFill>
                  <a:schemeClr val="accent4"/>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6960300" y="1988619"/>
            <a:ext cx="1783651" cy="606944"/>
          </a:xfrm>
        </p:spPr>
        <p:txBody>
          <a:bodyPr>
            <a:noAutofit/>
          </a:bodyPr>
          <a:lstStyle>
            <a:lvl1pPr marL="0" indent="0" algn="l">
              <a:buNone/>
              <a:defRPr sz="1500" b="1" i="0">
                <a:solidFill>
                  <a:srgbClr val="AA966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a:off x="2401069" y="1985741"/>
            <a:ext cx="0"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CF75A2-1D3C-6246-B540-552A648A25F4}"/>
              </a:ext>
            </a:extLst>
          </p:cNvPr>
          <p:cNvCxnSpPr>
            <a:cxnSpLocks/>
          </p:cNvCxnSpPr>
          <p:nvPr userDrawn="1"/>
        </p:nvCxnSpPr>
        <p:spPr>
          <a:xfrm>
            <a:off x="4572000" y="1985741"/>
            <a:ext cx="6724"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7EAF87-CC91-2A47-8A15-27762B512FBF}"/>
              </a:ext>
            </a:extLst>
          </p:cNvPr>
          <p:cNvCxnSpPr>
            <a:cxnSpLocks/>
          </p:cNvCxnSpPr>
          <p:nvPr userDrawn="1"/>
        </p:nvCxnSpPr>
        <p:spPr>
          <a:xfrm>
            <a:off x="6753918" y="1985741"/>
            <a:ext cx="0"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8" name="Straight Connector 37">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2246119059"/>
      </p:ext>
    </p:extLst>
  </p:cSld>
  <p:clrMapOvr>
    <a:masterClrMapping/>
  </p:clrMapOvr>
  <p:extLst>
    <p:ext uri="{DCECCB84-F9BA-43D5-87BE-67443E8EF086}">
      <p15:sldGuideLst xmlns:p15="http://schemas.microsoft.com/office/powerpoint/2012/main">
        <p15:guide id="1" pos="3011">
          <p15:clr>
            <a:srgbClr val="FBAE40"/>
          </p15:clr>
        </p15:guide>
        <p15:guide id="2" orient="horz" pos="1813">
          <p15:clr>
            <a:srgbClr val="FBAE40"/>
          </p15:clr>
        </p15:guide>
        <p15:guide id="3" pos="254">
          <p15:clr>
            <a:srgbClr val="FBAE40"/>
          </p15:clr>
        </p15:guide>
        <p15:guide id="4" pos="5369">
          <p15:clr>
            <a:srgbClr val="FBAE40"/>
          </p15:clr>
        </p15:guide>
        <p15:guide id="5" pos="5279">
          <p15:clr>
            <a:srgbClr val="FBAE40"/>
          </p15:clr>
        </p15:guide>
        <p15:guide id="6" pos="5508">
          <p15:clr>
            <a:srgbClr val="FBAE40"/>
          </p15:clr>
        </p15:guide>
        <p15:guide id="7" orient="horz" pos="432">
          <p15:clr>
            <a:srgbClr val="FBAE40"/>
          </p15:clr>
        </p15:guide>
        <p15:guide id="9" orient="horz" pos="3778">
          <p15:clr>
            <a:srgbClr val="FBAE40"/>
          </p15:clr>
        </p15:guide>
        <p15:guide id="10" orient="horz" pos="1635">
          <p15:clr>
            <a:srgbClr val="FBAE40"/>
          </p15:clr>
        </p15:guide>
        <p15:guide id="11" orient="horz" pos="1254">
          <p15:clr>
            <a:srgbClr val="FBAE40"/>
          </p15:clr>
        </p15:guide>
        <p15:guide id="12" orient="horz" pos="4252">
          <p15:clr>
            <a:srgbClr val="FBAE40"/>
          </p15:clr>
        </p15:guide>
        <p15:guide id="13" pos="1379">
          <p15:clr>
            <a:srgbClr val="FBAE40"/>
          </p15:clr>
        </p15:guide>
        <p15:guide id="14" pos="1639">
          <p15:clr>
            <a:srgbClr val="FBAE40"/>
          </p15:clr>
        </p15:guide>
        <p15:guide id="15" pos="2751">
          <p15:clr>
            <a:srgbClr val="FBAE40"/>
          </p15:clr>
        </p15:guide>
        <p15:guide id="16" pos="4130">
          <p15:clr>
            <a:srgbClr val="FBAE40"/>
          </p15:clr>
        </p15:guide>
        <p15:guide id="17" pos="43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ES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2"/>
            <a:ext cx="6944792" cy="768545"/>
          </a:xfrm>
          <a:prstGeom prst="rect">
            <a:avLst/>
          </a:prstGeom>
        </p:spPr>
        <p:txBody>
          <a:bodyPr vert="horz" lIns="0" tIns="0" rIns="0" bIns="0" rtlCol="0" anchor="ctr">
            <a:normAutofit/>
          </a:bodyPr>
          <a:lstStyle>
            <a:lvl1pPr>
              <a:defRPr sz="2700" b="1">
                <a:solidFill>
                  <a:srgbClr val="006241"/>
                </a:solidFill>
                <a:latin typeface="+mj-lt"/>
                <a:ea typeface="Proxima Nova Rg" panose="02000506030000020004" pitchFamily="50" charset="0"/>
                <a:cs typeface="Proxima Nova Rg" panose="02000506030000020004" pitchFamily="50" charset="0"/>
              </a:defRPr>
            </a:lvl1pPr>
          </a:lstStyle>
          <a:p>
            <a:r>
              <a:rPr lang="en-US" dirty="0"/>
              <a:t>PEST Analysis</a:t>
            </a:r>
          </a:p>
        </p:txBody>
      </p: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2496065" y="1882464"/>
            <a:ext cx="6245665" cy="768544"/>
          </a:xfrm>
        </p:spPr>
        <p:txBody>
          <a:bodyPr anchor="ctr">
            <a:normAutofit/>
          </a:bodyPr>
          <a:lstStyle>
            <a:lvl1pPr marL="0" indent="0" algn="l">
              <a:buNone/>
              <a:defRPr sz="12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418445" y="1887426"/>
            <a:ext cx="1824306" cy="768545"/>
          </a:xfrm>
        </p:spPr>
        <p:txBody>
          <a:bodyPr anchor="ctr">
            <a:noAutofit/>
          </a:bodyPr>
          <a:lstStyle>
            <a:lvl1pPr marL="0" indent="0" algn="l">
              <a:buNone/>
              <a:defRPr sz="1650" b="1" i="0">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418445" y="3031844"/>
            <a:ext cx="1824306" cy="768545"/>
          </a:xfrm>
        </p:spPr>
        <p:txBody>
          <a:bodyPr anchor="ctr">
            <a:noAutofit/>
          </a:bodyPr>
          <a:lstStyle>
            <a:lvl1pPr marL="0" indent="0" algn="l">
              <a:buNone/>
              <a:defRPr sz="1650" b="1" i="0">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418445" y="4176262"/>
            <a:ext cx="1824306" cy="768545"/>
          </a:xfrm>
        </p:spPr>
        <p:txBody>
          <a:bodyPr anchor="ctr">
            <a:noAutofit/>
          </a:bodyPr>
          <a:lstStyle>
            <a:lvl1pPr marL="0" indent="0" algn="l">
              <a:buNone/>
              <a:defRPr sz="1650" b="1" i="0">
                <a:solidFill>
                  <a:schemeClr val="accent4"/>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402270" y="5320681"/>
            <a:ext cx="1824306" cy="768545"/>
          </a:xfrm>
        </p:spPr>
        <p:txBody>
          <a:bodyPr anchor="ctr">
            <a:noAutofit/>
          </a:bodyPr>
          <a:lstStyle>
            <a:lvl1pPr marL="0" indent="0" algn="l">
              <a:buNone/>
              <a:defRPr sz="1650" b="1" i="0">
                <a:solidFill>
                  <a:srgbClr val="AA966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flipH="1">
            <a:off x="418445" y="2847664"/>
            <a:ext cx="8323284"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01AE01-0A53-D74B-8BE4-E6490CE5C583}"/>
              </a:ext>
            </a:extLst>
          </p:cNvPr>
          <p:cNvCxnSpPr>
            <a:cxnSpLocks/>
          </p:cNvCxnSpPr>
          <p:nvPr userDrawn="1"/>
        </p:nvCxnSpPr>
        <p:spPr>
          <a:xfrm flipH="1">
            <a:off x="418445" y="3999957"/>
            <a:ext cx="8323284"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A5501F-60A1-6745-A84A-F8EC2892729A}"/>
              </a:ext>
            </a:extLst>
          </p:cNvPr>
          <p:cNvCxnSpPr>
            <a:cxnSpLocks/>
          </p:cNvCxnSpPr>
          <p:nvPr userDrawn="1"/>
        </p:nvCxnSpPr>
        <p:spPr>
          <a:xfrm flipH="1">
            <a:off x="418445" y="5137381"/>
            <a:ext cx="8323284"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C3455D8F-754F-F744-9774-4115CF132E8A}"/>
              </a:ext>
            </a:extLst>
          </p:cNvPr>
          <p:cNvSpPr>
            <a:spLocks noGrp="1"/>
          </p:cNvSpPr>
          <p:nvPr>
            <p:ph type="body" sz="quarter" idx="22"/>
          </p:nvPr>
        </p:nvSpPr>
        <p:spPr>
          <a:xfrm>
            <a:off x="2496065" y="3034757"/>
            <a:ext cx="6245665" cy="768544"/>
          </a:xfrm>
        </p:spPr>
        <p:txBody>
          <a:bodyPr anchor="ctr">
            <a:normAutofit/>
          </a:bodyPr>
          <a:lstStyle>
            <a:lvl1pPr marL="0" indent="0" algn="l">
              <a:buNone/>
              <a:defRPr sz="12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40" name="Text Placeholder 2">
            <a:extLst>
              <a:ext uri="{FF2B5EF4-FFF2-40B4-BE49-F238E27FC236}">
                <a16:creationId xmlns:a16="http://schemas.microsoft.com/office/drawing/2014/main" id="{2C42B7F4-16A0-EB4B-9A61-205EEA8D87DF}"/>
              </a:ext>
            </a:extLst>
          </p:cNvPr>
          <p:cNvSpPr>
            <a:spLocks noGrp="1"/>
          </p:cNvSpPr>
          <p:nvPr>
            <p:ph type="body" sz="quarter" idx="23"/>
          </p:nvPr>
        </p:nvSpPr>
        <p:spPr>
          <a:xfrm>
            <a:off x="2496065" y="4179906"/>
            <a:ext cx="6245665" cy="768544"/>
          </a:xfrm>
        </p:spPr>
        <p:txBody>
          <a:bodyPr anchor="ctr">
            <a:normAutofit/>
          </a:bodyPr>
          <a:lstStyle>
            <a:lvl1pPr marL="0" indent="0" algn="l">
              <a:buNone/>
              <a:defRPr sz="12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41" name="Text Placeholder 2">
            <a:extLst>
              <a:ext uri="{FF2B5EF4-FFF2-40B4-BE49-F238E27FC236}">
                <a16:creationId xmlns:a16="http://schemas.microsoft.com/office/drawing/2014/main" id="{B5CE8B1B-51DA-AE48-ADBD-6D16542AE6C7}"/>
              </a:ext>
            </a:extLst>
          </p:cNvPr>
          <p:cNvSpPr>
            <a:spLocks noGrp="1"/>
          </p:cNvSpPr>
          <p:nvPr>
            <p:ph type="body" sz="quarter" idx="24"/>
          </p:nvPr>
        </p:nvSpPr>
        <p:spPr>
          <a:xfrm>
            <a:off x="2496065" y="5329959"/>
            <a:ext cx="6245665" cy="768544"/>
          </a:xfrm>
        </p:spPr>
        <p:txBody>
          <a:bodyPr anchor="ctr">
            <a:normAutofit/>
          </a:bodyPr>
          <a:lstStyle>
            <a:lvl1pPr marL="0" indent="0" algn="l">
              <a:buNone/>
              <a:defRPr sz="12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4" name="Straight Connector 23">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573316471"/>
      </p:ext>
    </p:extLst>
  </p:cSld>
  <p:clrMapOvr>
    <a:masterClrMapping/>
  </p:clrMapOvr>
  <p:extLst>
    <p:ext uri="{DCECCB84-F9BA-43D5-87BE-67443E8EF086}">
      <p15:sldGuideLst xmlns:p15="http://schemas.microsoft.com/office/powerpoint/2012/main">
        <p15:guide id="1" pos="5279">
          <p15:clr>
            <a:srgbClr val="FBAE40"/>
          </p15:clr>
        </p15:guide>
        <p15:guide id="2" orient="horz" pos="3837">
          <p15:clr>
            <a:srgbClr val="FBAE40"/>
          </p15:clr>
        </p15:guide>
        <p15:guide id="3" pos="5369">
          <p15:clr>
            <a:srgbClr val="FBAE40"/>
          </p15:clr>
        </p15:guide>
        <p15:guide id="4" pos="254">
          <p15:clr>
            <a:srgbClr val="FBAE40"/>
          </p15:clr>
        </p15:guide>
        <p15:guide id="5" pos="1410">
          <p15:clr>
            <a:srgbClr val="FBAE40"/>
          </p15:clr>
        </p15:guide>
        <p15:guide id="6" pos="1569">
          <p15:clr>
            <a:srgbClr val="FBAE40"/>
          </p15:clr>
        </p15:guide>
        <p15:guide id="7" pos="5508">
          <p15:clr>
            <a:srgbClr val="FBAE40"/>
          </p15:clr>
        </p15:guide>
        <p15:guide id="8" orient="horz" pos="3354">
          <p15:clr>
            <a:srgbClr val="FBAE40"/>
          </p15:clr>
        </p15:guide>
        <p15:guide id="9" orient="horz" pos="3117">
          <p15:clr>
            <a:srgbClr val="FBAE40"/>
          </p15:clr>
        </p15:guide>
        <p15:guide id="10" orient="horz" pos="2634">
          <p15:clr>
            <a:srgbClr val="FBAE40"/>
          </p15:clr>
        </p15:guide>
        <p15:guide id="11" orient="horz" pos="2397">
          <p15:clr>
            <a:srgbClr val="FBAE40"/>
          </p15:clr>
        </p15:guide>
        <p15:guide id="12" orient="horz" pos="1906">
          <p15:clr>
            <a:srgbClr val="FBAE40"/>
          </p15:clr>
        </p15:guide>
        <p15:guide id="13" orient="horz" pos="1677">
          <p15:clr>
            <a:srgbClr val="FBAE40"/>
          </p15:clr>
        </p15:guide>
        <p15:guide id="14" orient="horz" pos="1186">
          <p15:clr>
            <a:srgbClr val="FBAE40"/>
          </p15:clr>
        </p15:guide>
        <p15:guide id="15" orient="horz" pos="432">
          <p15:clr>
            <a:srgbClr val="FBAE40"/>
          </p15:clr>
        </p15:guide>
        <p15:guide id="16" orient="horz" pos="425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Gantt Chart">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66186C-701A-BC45-AC88-392EAFC5BB8F}"/>
              </a:ext>
            </a:extLst>
          </p:cNvPr>
          <p:cNvGraphicFramePr>
            <a:graphicFrameLocks noGrp="1"/>
          </p:cNvGraphicFramePr>
          <p:nvPr userDrawn="1">
            <p:extLst>
              <p:ext uri="{D42A27DB-BD31-4B8C-83A1-F6EECF244321}">
                <p14:modId xmlns:p14="http://schemas.microsoft.com/office/powerpoint/2010/main" val="2699863239"/>
              </p:ext>
            </p:extLst>
          </p:nvPr>
        </p:nvGraphicFramePr>
        <p:xfrm>
          <a:off x="613319" y="1531933"/>
          <a:ext cx="8128420" cy="4669762"/>
        </p:xfrm>
        <a:graphic>
          <a:graphicData uri="http://schemas.openxmlformats.org/drawingml/2006/table">
            <a:tbl>
              <a:tblPr>
                <a:tableStyleId>{5C22544A-7EE6-4342-B048-85BDC9FD1C3A}</a:tableStyleId>
              </a:tblPr>
              <a:tblGrid>
                <a:gridCol w="776329">
                  <a:extLst>
                    <a:ext uri="{9D8B030D-6E8A-4147-A177-3AD203B41FA5}">
                      <a16:colId xmlns:a16="http://schemas.microsoft.com/office/drawing/2014/main" val="598104309"/>
                    </a:ext>
                  </a:extLst>
                </a:gridCol>
                <a:gridCol w="612674">
                  <a:extLst>
                    <a:ext uri="{9D8B030D-6E8A-4147-A177-3AD203B41FA5}">
                      <a16:colId xmlns:a16="http://schemas.microsoft.com/office/drawing/2014/main" val="4168066833"/>
                    </a:ext>
                  </a:extLst>
                </a:gridCol>
                <a:gridCol w="612674">
                  <a:extLst>
                    <a:ext uri="{9D8B030D-6E8A-4147-A177-3AD203B41FA5}">
                      <a16:colId xmlns:a16="http://schemas.microsoft.com/office/drawing/2014/main" val="1004100599"/>
                    </a:ext>
                  </a:extLst>
                </a:gridCol>
                <a:gridCol w="612674">
                  <a:extLst>
                    <a:ext uri="{9D8B030D-6E8A-4147-A177-3AD203B41FA5}">
                      <a16:colId xmlns:a16="http://schemas.microsoft.com/office/drawing/2014/main" val="2411855810"/>
                    </a:ext>
                  </a:extLst>
                </a:gridCol>
                <a:gridCol w="612674">
                  <a:extLst>
                    <a:ext uri="{9D8B030D-6E8A-4147-A177-3AD203B41FA5}">
                      <a16:colId xmlns:a16="http://schemas.microsoft.com/office/drawing/2014/main" val="1635482544"/>
                    </a:ext>
                  </a:extLst>
                </a:gridCol>
                <a:gridCol w="612674">
                  <a:extLst>
                    <a:ext uri="{9D8B030D-6E8A-4147-A177-3AD203B41FA5}">
                      <a16:colId xmlns:a16="http://schemas.microsoft.com/office/drawing/2014/main" val="1339005217"/>
                    </a:ext>
                  </a:extLst>
                </a:gridCol>
                <a:gridCol w="612674">
                  <a:extLst>
                    <a:ext uri="{9D8B030D-6E8A-4147-A177-3AD203B41FA5}">
                      <a16:colId xmlns:a16="http://schemas.microsoft.com/office/drawing/2014/main" val="1040595637"/>
                    </a:ext>
                  </a:extLst>
                </a:gridCol>
                <a:gridCol w="612674">
                  <a:extLst>
                    <a:ext uri="{9D8B030D-6E8A-4147-A177-3AD203B41FA5}">
                      <a16:colId xmlns:a16="http://schemas.microsoft.com/office/drawing/2014/main" val="1495738028"/>
                    </a:ext>
                  </a:extLst>
                </a:gridCol>
                <a:gridCol w="612674">
                  <a:extLst>
                    <a:ext uri="{9D8B030D-6E8A-4147-A177-3AD203B41FA5}">
                      <a16:colId xmlns:a16="http://schemas.microsoft.com/office/drawing/2014/main" val="2839960209"/>
                    </a:ext>
                  </a:extLst>
                </a:gridCol>
                <a:gridCol w="612674">
                  <a:extLst>
                    <a:ext uri="{9D8B030D-6E8A-4147-A177-3AD203B41FA5}">
                      <a16:colId xmlns:a16="http://schemas.microsoft.com/office/drawing/2014/main" val="3918524498"/>
                    </a:ext>
                  </a:extLst>
                </a:gridCol>
                <a:gridCol w="612674">
                  <a:extLst>
                    <a:ext uri="{9D8B030D-6E8A-4147-A177-3AD203B41FA5}">
                      <a16:colId xmlns:a16="http://schemas.microsoft.com/office/drawing/2014/main" val="3569936324"/>
                    </a:ext>
                  </a:extLst>
                </a:gridCol>
                <a:gridCol w="612674">
                  <a:extLst>
                    <a:ext uri="{9D8B030D-6E8A-4147-A177-3AD203B41FA5}">
                      <a16:colId xmlns:a16="http://schemas.microsoft.com/office/drawing/2014/main" val="2110722687"/>
                    </a:ext>
                  </a:extLst>
                </a:gridCol>
                <a:gridCol w="612674">
                  <a:extLst>
                    <a:ext uri="{9D8B030D-6E8A-4147-A177-3AD203B41FA5}">
                      <a16:colId xmlns:a16="http://schemas.microsoft.com/office/drawing/2014/main" val="2450500902"/>
                    </a:ext>
                  </a:extLst>
                </a:gridCol>
              </a:tblGrid>
              <a:tr h="618332">
                <a:tc>
                  <a:txBody>
                    <a:bodyPr/>
                    <a:lstStyle/>
                    <a:p>
                      <a:endParaRPr lang="en-US" sz="1400" dirty="0">
                        <a:latin typeface="Proxima Nova Rg" panose="02000506030000020004" pitchFamily="50" charset="0"/>
                      </a:endParaRPr>
                    </a:p>
                  </a:txBody>
                  <a:tcPr marL="68580" marR="6858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Jan</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Feb</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Mar</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Apr</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May</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Jun</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Jul</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Aug</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Sep</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Oct</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Nov</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Dec</a:t>
                      </a:r>
                    </a:p>
                  </a:txBody>
                  <a:tcPr marL="68580" marR="68580">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971151"/>
                  </a:ext>
                </a:extLst>
              </a:tr>
              <a:tr h="4051430">
                <a:tc>
                  <a:txBody>
                    <a:bodyPr/>
                    <a:lstStyle/>
                    <a:p>
                      <a:endParaRPr lang="en-US" sz="1400" dirty="0">
                        <a:latin typeface="Proxima Nova Rg" panose="02000506030000020004" pitchFamily="50" charset="0"/>
                      </a:endParaRPr>
                    </a:p>
                  </a:txBody>
                  <a:tcPr marL="68580" marR="6858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5524781"/>
                  </a:ext>
                </a:extLst>
              </a:tr>
            </a:tbl>
          </a:graphicData>
        </a:graphic>
      </p:graphicFrame>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0" y="495867"/>
            <a:ext cx="7978540" cy="768545"/>
          </a:xfrm>
          <a:prstGeom prst="rect">
            <a:avLst/>
          </a:prstGeom>
        </p:spPr>
        <p:txBody>
          <a:bodyPr vert="horz" lIns="0" tIns="0" rIns="0" bIns="0" rtlCol="0" anchor="ctr">
            <a:normAutofit/>
          </a:bodyPr>
          <a:lstStyle>
            <a:lvl1pPr>
              <a:defRPr sz="2700" b="1">
                <a:solidFill>
                  <a:schemeClr val="accent1"/>
                </a:solidFill>
                <a:latin typeface="+mj-lt"/>
                <a:ea typeface="Proxima Nova Rg" panose="02000506030000020004" pitchFamily="50" charset="0"/>
                <a:cs typeface="Proxima Nova Rg" panose="02000506030000020004" pitchFamily="50" charset="0"/>
              </a:defRPr>
            </a:lvl1pPr>
          </a:lstStyle>
          <a:p>
            <a:r>
              <a:rPr lang="en-US" dirty="0"/>
              <a:t>Gantt Chart</a:t>
            </a:r>
          </a:p>
        </p:txBody>
      </p:sp>
      <p:sp>
        <p:nvSpPr>
          <p:cNvPr id="21" name="Text Placeholder 2">
            <a:extLst>
              <a:ext uri="{FF2B5EF4-FFF2-40B4-BE49-F238E27FC236}">
                <a16:creationId xmlns:a16="http://schemas.microsoft.com/office/drawing/2014/main" id="{E1884DB4-8724-2444-AC73-01BDA7C1B25F}"/>
              </a:ext>
            </a:extLst>
          </p:cNvPr>
          <p:cNvSpPr>
            <a:spLocks noGrp="1"/>
          </p:cNvSpPr>
          <p:nvPr>
            <p:ph type="body" sz="quarter" idx="14" hasCustomPrompt="1"/>
          </p:nvPr>
        </p:nvSpPr>
        <p:spPr>
          <a:xfrm>
            <a:off x="402269" y="2009908"/>
            <a:ext cx="533400" cy="256734"/>
          </a:xfrm>
        </p:spPr>
        <p:txBody>
          <a:bodyPr anchor="ctr">
            <a:normAutofit/>
          </a:bodyPr>
          <a:lstStyle>
            <a:lvl1pPr marL="0" indent="0" algn="l">
              <a:buNone/>
              <a:defRPr sz="9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38" name="Text Placeholder 2">
            <a:extLst>
              <a:ext uri="{FF2B5EF4-FFF2-40B4-BE49-F238E27FC236}">
                <a16:creationId xmlns:a16="http://schemas.microsoft.com/office/drawing/2014/main" id="{AD305F03-5586-5E4F-81F2-236A9DB36ADD}"/>
              </a:ext>
            </a:extLst>
          </p:cNvPr>
          <p:cNvSpPr>
            <a:spLocks noGrp="1"/>
          </p:cNvSpPr>
          <p:nvPr>
            <p:ph type="body" sz="quarter" idx="26"/>
          </p:nvPr>
        </p:nvSpPr>
        <p:spPr>
          <a:xfrm>
            <a:off x="1561172" y="3057176"/>
            <a:ext cx="2932771" cy="256734"/>
          </a:xfrm>
          <a:solidFill>
            <a:srgbClr val="006241"/>
          </a:solidFill>
        </p:spPr>
        <p:txBody>
          <a:bodyPr anchor="ctr">
            <a:normAutofit/>
          </a:bodyPr>
          <a:lstStyle>
            <a:lvl1pPr marL="0" indent="0" algn="ctr">
              <a:buNone/>
              <a:defRPr sz="788">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4" name="Text Placeholder 2">
            <a:extLst>
              <a:ext uri="{FF2B5EF4-FFF2-40B4-BE49-F238E27FC236}">
                <a16:creationId xmlns:a16="http://schemas.microsoft.com/office/drawing/2014/main" id="{F4DB0538-1629-4B42-A56E-318B4C79521D}"/>
              </a:ext>
            </a:extLst>
          </p:cNvPr>
          <p:cNvSpPr>
            <a:spLocks noGrp="1"/>
          </p:cNvSpPr>
          <p:nvPr>
            <p:ph type="body" sz="quarter" idx="27" hasCustomPrompt="1"/>
          </p:nvPr>
        </p:nvSpPr>
        <p:spPr>
          <a:xfrm>
            <a:off x="402269" y="2531360"/>
            <a:ext cx="533400" cy="256734"/>
          </a:xfrm>
        </p:spPr>
        <p:txBody>
          <a:bodyPr anchor="ctr">
            <a:normAutofit/>
          </a:bodyPr>
          <a:lstStyle>
            <a:lvl1pPr marL="0" indent="0" algn="l">
              <a:buNone/>
              <a:defRPr sz="9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5" name="Text Placeholder 2">
            <a:extLst>
              <a:ext uri="{FF2B5EF4-FFF2-40B4-BE49-F238E27FC236}">
                <a16:creationId xmlns:a16="http://schemas.microsoft.com/office/drawing/2014/main" id="{075659CF-3622-2743-851F-8923DB01AF3E}"/>
              </a:ext>
            </a:extLst>
          </p:cNvPr>
          <p:cNvSpPr>
            <a:spLocks noGrp="1"/>
          </p:cNvSpPr>
          <p:nvPr>
            <p:ph type="body" sz="quarter" idx="28"/>
          </p:nvPr>
        </p:nvSpPr>
        <p:spPr>
          <a:xfrm>
            <a:off x="3891777" y="3579402"/>
            <a:ext cx="2241395" cy="256734"/>
          </a:xfrm>
          <a:solidFill>
            <a:srgbClr val="006241"/>
          </a:solidFill>
        </p:spPr>
        <p:txBody>
          <a:bodyPr anchor="ctr">
            <a:normAutofit/>
          </a:bodyPr>
          <a:lstStyle>
            <a:lvl1pPr marL="0" indent="0" algn="ctr">
              <a:buNone/>
              <a:defRPr sz="788">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6" name="Text Placeholder 2">
            <a:extLst>
              <a:ext uri="{FF2B5EF4-FFF2-40B4-BE49-F238E27FC236}">
                <a16:creationId xmlns:a16="http://schemas.microsoft.com/office/drawing/2014/main" id="{4B7ABE6A-4FF3-9543-84D7-72D8B9B04EEE}"/>
              </a:ext>
            </a:extLst>
          </p:cNvPr>
          <p:cNvSpPr>
            <a:spLocks noGrp="1"/>
          </p:cNvSpPr>
          <p:nvPr>
            <p:ph type="body" sz="quarter" idx="29" hasCustomPrompt="1"/>
          </p:nvPr>
        </p:nvSpPr>
        <p:spPr>
          <a:xfrm>
            <a:off x="402269" y="3052812"/>
            <a:ext cx="533400" cy="256734"/>
          </a:xfrm>
        </p:spPr>
        <p:txBody>
          <a:bodyPr anchor="ctr">
            <a:normAutofit/>
          </a:bodyPr>
          <a:lstStyle>
            <a:lvl1pPr marL="0" indent="0" algn="l">
              <a:buNone/>
              <a:defRPr sz="9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7" name="Text Placeholder 2">
            <a:extLst>
              <a:ext uri="{FF2B5EF4-FFF2-40B4-BE49-F238E27FC236}">
                <a16:creationId xmlns:a16="http://schemas.microsoft.com/office/drawing/2014/main" id="{FCE93C9B-BDFA-DA48-9722-93E7AC19B47D}"/>
              </a:ext>
            </a:extLst>
          </p:cNvPr>
          <p:cNvSpPr>
            <a:spLocks noGrp="1"/>
          </p:cNvSpPr>
          <p:nvPr>
            <p:ph type="body" sz="quarter" idx="30"/>
          </p:nvPr>
        </p:nvSpPr>
        <p:spPr>
          <a:xfrm>
            <a:off x="2445022" y="4107363"/>
            <a:ext cx="5277198" cy="256734"/>
          </a:xfrm>
          <a:solidFill>
            <a:srgbClr val="006241"/>
          </a:solidFill>
        </p:spPr>
        <p:txBody>
          <a:bodyPr anchor="ctr">
            <a:normAutofit/>
          </a:bodyPr>
          <a:lstStyle>
            <a:lvl1pPr marL="0" indent="0" algn="ctr">
              <a:buNone/>
              <a:defRPr sz="788">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8" name="Text Placeholder 2">
            <a:extLst>
              <a:ext uri="{FF2B5EF4-FFF2-40B4-BE49-F238E27FC236}">
                <a16:creationId xmlns:a16="http://schemas.microsoft.com/office/drawing/2014/main" id="{87FE31FF-EFEA-774A-B412-A17BCCF56511}"/>
              </a:ext>
            </a:extLst>
          </p:cNvPr>
          <p:cNvSpPr>
            <a:spLocks noGrp="1"/>
          </p:cNvSpPr>
          <p:nvPr>
            <p:ph type="body" sz="quarter" idx="31" hasCustomPrompt="1"/>
          </p:nvPr>
        </p:nvSpPr>
        <p:spPr>
          <a:xfrm>
            <a:off x="402269" y="3574264"/>
            <a:ext cx="533400" cy="256734"/>
          </a:xfrm>
        </p:spPr>
        <p:txBody>
          <a:bodyPr anchor="ctr">
            <a:normAutofit/>
          </a:bodyPr>
          <a:lstStyle>
            <a:lvl1pPr marL="0" indent="0" algn="l">
              <a:buNone/>
              <a:defRPr sz="9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9" name="Text Placeholder 2">
            <a:extLst>
              <a:ext uri="{FF2B5EF4-FFF2-40B4-BE49-F238E27FC236}">
                <a16:creationId xmlns:a16="http://schemas.microsoft.com/office/drawing/2014/main" id="{C06182F5-CA73-9548-8C9E-778C0D79C293}"/>
              </a:ext>
            </a:extLst>
          </p:cNvPr>
          <p:cNvSpPr>
            <a:spLocks noGrp="1"/>
          </p:cNvSpPr>
          <p:nvPr>
            <p:ph type="body" sz="quarter" idx="32"/>
          </p:nvPr>
        </p:nvSpPr>
        <p:spPr>
          <a:xfrm>
            <a:off x="4666786" y="4617168"/>
            <a:ext cx="3624147" cy="256734"/>
          </a:xfrm>
          <a:solidFill>
            <a:srgbClr val="006241"/>
          </a:solidFill>
        </p:spPr>
        <p:txBody>
          <a:bodyPr anchor="ctr">
            <a:normAutofit/>
          </a:bodyPr>
          <a:lstStyle>
            <a:lvl1pPr marL="0" indent="0" algn="ctr">
              <a:buNone/>
              <a:defRPr sz="788">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0" name="Text Placeholder 2">
            <a:extLst>
              <a:ext uri="{FF2B5EF4-FFF2-40B4-BE49-F238E27FC236}">
                <a16:creationId xmlns:a16="http://schemas.microsoft.com/office/drawing/2014/main" id="{4DE7B252-5204-C54B-B2AB-728EAAD28795}"/>
              </a:ext>
            </a:extLst>
          </p:cNvPr>
          <p:cNvSpPr>
            <a:spLocks noGrp="1"/>
          </p:cNvSpPr>
          <p:nvPr>
            <p:ph type="body" sz="quarter" idx="33" hasCustomPrompt="1"/>
          </p:nvPr>
        </p:nvSpPr>
        <p:spPr>
          <a:xfrm>
            <a:off x="402269" y="4095716"/>
            <a:ext cx="533400" cy="256734"/>
          </a:xfrm>
        </p:spPr>
        <p:txBody>
          <a:bodyPr anchor="ctr">
            <a:normAutofit/>
          </a:bodyPr>
          <a:lstStyle>
            <a:lvl1pPr marL="0" indent="0" algn="l">
              <a:buNone/>
              <a:defRPr sz="9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1" name="Text Placeholder 2">
            <a:extLst>
              <a:ext uri="{FF2B5EF4-FFF2-40B4-BE49-F238E27FC236}">
                <a16:creationId xmlns:a16="http://schemas.microsoft.com/office/drawing/2014/main" id="{36352348-FB9A-0C4E-AC97-1B51444891A4}"/>
              </a:ext>
            </a:extLst>
          </p:cNvPr>
          <p:cNvSpPr>
            <a:spLocks noGrp="1"/>
          </p:cNvSpPr>
          <p:nvPr>
            <p:ph type="body" sz="quarter" idx="34"/>
          </p:nvPr>
        </p:nvSpPr>
        <p:spPr>
          <a:xfrm>
            <a:off x="1561172" y="5138620"/>
            <a:ext cx="3999724" cy="256734"/>
          </a:xfrm>
          <a:solidFill>
            <a:srgbClr val="006241"/>
          </a:solidFill>
        </p:spPr>
        <p:txBody>
          <a:bodyPr anchor="ctr">
            <a:normAutofit/>
          </a:bodyPr>
          <a:lstStyle>
            <a:lvl1pPr marL="0" indent="0" algn="ctr">
              <a:buNone/>
              <a:defRPr sz="788">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2" name="Text Placeholder 2">
            <a:extLst>
              <a:ext uri="{FF2B5EF4-FFF2-40B4-BE49-F238E27FC236}">
                <a16:creationId xmlns:a16="http://schemas.microsoft.com/office/drawing/2014/main" id="{68E1BFD4-3A5E-8641-9D2F-00409E3793B6}"/>
              </a:ext>
            </a:extLst>
          </p:cNvPr>
          <p:cNvSpPr>
            <a:spLocks noGrp="1"/>
          </p:cNvSpPr>
          <p:nvPr>
            <p:ph type="body" sz="quarter" idx="35" hasCustomPrompt="1"/>
          </p:nvPr>
        </p:nvSpPr>
        <p:spPr>
          <a:xfrm>
            <a:off x="402269" y="5660073"/>
            <a:ext cx="533400" cy="256734"/>
          </a:xfrm>
        </p:spPr>
        <p:txBody>
          <a:bodyPr anchor="ctr">
            <a:normAutofit/>
          </a:bodyPr>
          <a:lstStyle>
            <a:lvl1pPr marL="0" indent="0" algn="l">
              <a:buNone/>
              <a:defRPr sz="9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3" name="Text Placeholder 2">
            <a:extLst>
              <a:ext uri="{FF2B5EF4-FFF2-40B4-BE49-F238E27FC236}">
                <a16:creationId xmlns:a16="http://schemas.microsoft.com/office/drawing/2014/main" id="{E6AA6E42-ABF6-0042-B39E-9D863B855B56}"/>
              </a:ext>
            </a:extLst>
          </p:cNvPr>
          <p:cNvSpPr>
            <a:spLocks noGrp="1"/>
          </p:cNvSpPr>
          <p:nvPr>
            <p:ph type="body" sz="quarter" idx="36"/>
          </p:nvPr>
        </p:nvSpPr>
        <p:spPr>
          <a:xfrm>
            <a:off x="3451303" y="5660073"/>
            <a:ext cx="4839628" cy="256734"/>
          </a:xfrm>
          <a:solidFill>
            <a:srgbClr val="006241"/>
          </a:solidFill>
        </p:spPr>
        <p:txBody>
          <a:bodyPr anchor="ctr">
            <a:normAutofit/>
          </a:bodyPr>
          <a:lstStyle>
            <a:lvl1pPr marL="0" indent="0" algn="ctr">
              <a:buNone/>
              <a:defRPr sz="788">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4" name="Text Placeholder 2">
            <a:extLst>
              <a:ext uri="{FF2B5EF4-FFF2-40B4-BE49-F238E27FC236}">
                <a16:creationId xmlns:a16="http://schemas.microsoft.com/office/drawing/2014/main" id="{2A47D090-BD26-A34F-A587-274164E5624A}"/>
              </a:ext>
            </a:extLst>
          </p:cNvPr>
          <p:cNvSpPr>
            <a:spLocks noGrp="1"/>
          </p:cNvSpPr>
          <p:nvPr>
            <p:ph type="body" sz="quarter" idx="37" hasCustomPrompt="1"/>
          </p:nvPr>
        </p:nvSpPr>
        <p:spPr>
          <a:xfrm>
            <a:off x="402269" y="4617168"/>
            <a:ext cx="533400" cy="256734"/>
          </a:xfrm>
        </p:spPr>
        <p:txBody>
          <a:bodyPr anchor="ctr">
            <a:normAutofit/>
          </a:bodyPr>
          <a:lstStyle>
            <a:lvl1pPr marL="0" indent="0" algn="l">
              <a:buNone/>
              <a:defRPr sz="9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5" name="Text Placeholder 2">
            <a:extLst>
              <a:ext uri="{FF2B5EF4-FFF2-40B4-BE49-F238E27FC236}">
                <a16:creationId xmlns:a16="http://schemas.microsoft.com/office/drawing/2014/main" id="{6E947712-F350-C94B-A96E-F9EF11B0DCAD}"/>
              </a:ext>
            </a:extLst>
          </p:cNvPr>
          <p:cNvSpPr>
            <a:spLocks noGrp="1"/>
          </p:cNvSpPr>
          <p:nvPr>
            <p:ph type="body" sz="quarter" idx="38" hasCustomPrompt="1"/>
          </p:nvPr>
        </p:nvSpPr>
        <p:spPr>
          <a:xfrm>
            <a:off x="402269" y="5138620"/>
            <a:ext cx="533400" cy="256734"/>
          </a:xfrm>
        </p:spPr>
        <p:txBody>
          <a:bodyPr anchor="ctr">
            <a:normAutofit/>
          </a:bodyPr>
          <a:lstStyle>
            <a:lvl1pPr marL="0" indent="0" algn="l">
              <a:buNone/>
              <a:defRPr sz="9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6" name="Text Placeholder 2">
            <a:extLst>
              <a:ext uri="{FF2B5EF4-FFF2-40B4-BE49-F238E27FC236}">
                <a16:creationId xmlns:a16="http://schemas.microsoft.com/office/drawing/2014/main" id="{55B41E2F-B664-B64E-A6F2-0F2A19DCC055}"/>
              </a:ext>
            </a:extLst>
          </p:cNvPr>
          <p:cNvSpPr>
            <a:spLocks noGrp="1"/>
          </p:cNvSpPr>
          <p:nvPr>
            <p:ph type="body" sz="quarter" idx="39"/>
          </p:nvPr>
        </p:nvSpPr>
        <p:spPr>
          <a:xfrm>
            <a:off x="2564780" y="2544220"/>
            <a:ext cx="4243040" cy="256734"/>
          </a:xfrm>
          <a:solidFill>
            <a:srgbClr val="006241"/>
          </a:solidFill>
        </p:spPr>
        <p:txBody>
          <a:bodyPr anchor="ctr">
            <a:normAutofit/>
          </a:bodyPr>
          <a:lstStyle>
            <a:lvl1pPr marL="0" indent="0" algn="ctr">
              <a:buNone/>
              <a:defRPr sz="788">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7" name="Text Placeholder 2">
            <a:extLst>
              <a:ext uri="{FF2B5EF4-FFF2-40B4-BE49-F238E27FC236}">
                <a16:creationId xmlns:a16="http://schemas.microsoft.com/office/drawing/2014/main" id="{E61344E7-7C91-2348-832A-A007EEA0A355}"/>
              </a:ext>
            </a:extLst>
          </p:cNvPr>
          <p:cNvSpPr>
            <a:spLocks noGrp="1"/>
          </p:cNvSpPr>
          <p:nvPr>
            <p:ph type="body" sz="quarter" idx="40"/>
          </p:nvPr>
        </p:nvSpPr>
        <p:spPr>
          <a:xfrm>
            <a:off x="1401270" y="2016694"/>
            <a:ext cx="3207970" cy="256734"/>
          </a:xfrm>
          <a:solidFill>
            <a:srgbClr val="006241"/>
          </a:solidFill>
        </p:spPr>
        <p:txBody>
          <a:bodyPr anchor="ctr">
            <a:normAutofit/>
          </a:bodyPr>
          <a:lstStyle>
            <a:lvl1pPr marL="0" indent="0" algn="ctr">
              <a:buNone/>
              <a:defRPr sz="788">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2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8" name="Straight Connector 27">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170273252"/>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pos="5369">
          <p15:clr>
            <a:srgbClr val="FBAE40"/>
          </p15:clr>
        </p15:guide>
        <p15:guide id="4" pos="5279">
          <p15:clr>
            <a:srgbClr val="FBAE40"/>
          </p15:clr>
        </p15:guide>
        <p15:guide id="5" pos="5508">
          <p15:clr>
            <a:srgbClr val="FBAE40"/>
          </p15:clr>
        </p15:guide>
        <p15:guide id="6" orient="horz" pos="3905">
          <p15:clr>
            <a:srgbClr val="FBAE40"/>
          </p15:clr>
        </p15:guide>
        <p15:guide id="7" orient="horz" pos="966">
          <p15:clr>
            <a:srgbClr val="FBAE40"/>
          </p15:clr>
        </p15:guide>
        <p15:guide id="8" pos="591">
          <p15:clr>
            <a:srgbClr val="FBAE40"/>
          </p15:clr>
        </p15:guide>
        <p15:guide id="9" orient="horz" pos="4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2271" y="476722"/>
            <a:ext cx="7977349" cy="768545"/>
          </a:xfrm>
        </p:spPr>
        <p:txBody>
          <a:bodyPr>
            <a:normAutofit/>
          </a:bodyPr>
          <a:lstStyle>
            <a:lvl1pPr>
              <a:defRPr sz="2700" b="1">
                <a:solidFill>
                  <a:schemeClr val="accent1"/>
                </a:solidFill>
                <a:latin typeface="+mj-lt"/>
                <a:ea typeface="Proxima Nova Rg" panose="02000506030000020004" pitchFamily="50" charset="0"/>
                <a:cs typeface="Proxima Nova Rg" panose="02000506030000020004" pitchFamily="50" charset="0"/>
              </a:defRPr>
            </a:lvl1pPr>
          </a:lstStyle>
          <a:p>
            <a:r>
              <a:rPr lang="en-US" dirty="0"/>
              <a:t>Click to edit Master title style</a:t>
            </a:r>
            <a:endParaRPr lang="en-GB" dirty="0"/>
          </a:p>
        </p:txBody>
      </p:sp>
      <p:sp>
        <p:nvSpPr>
          <p:cNvPr id="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6" name="Straight Connector 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671509"/>
      </p:ext>
    </p:extLst>
  </p:cSld>
  <p:clrMapOvr>
    <a:masterClrMapping/>
  </p:clrMapOvr>
  <p:extLst>
    <p:ext uri="{DCECCB84-F9BA-43D5-87BE-67443E8EF086}">
      <p15:sldGuideLst xmlns:p15="http://schemas.microsoft.com/office/powerpoint/2012/main">
        <p15:guide id="1" pos="254">
          <p15:clr>
            <a:srgbClr val="FBAE40"/>
          </p15:clr>
        </p15:guide>
        <p15:guide id="2" orient="horz" pos="432">
          <p15:clr>
            <a:srgbClr val="FBAE40"/>
          </p15:clr>
        </p15:guide>
        <p15:guide id="3" pos="5369">
          <p15:clr>
            <a:srgbClr val="FBAE40"/>
          </p15:clr>
        </p15:guide>
        <p15:guide id="4" pos="5279">
          <p15:clr>
            <a:srgbClr val="FBAE40"/>
          </p15:clr>
        </p15:guide>
        <p15:guide id="5" pos="550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acts - Separate">
    <p:spTree>
      <p:nvGrpSpPr>
        <p:cNvPr id="1" name=""/>
        <p:cNvGrpSpPr/>
        <p:nvPr/>
      </p:nvGrpSpPr>
      <p:grpSpPr>
        <a:xfrm>
          <a:off x="0" y="0"/>
          <a:ext cx="0" cy="0"/>
          <a:chOff x="0" y="0"/>
          <a:chExt cx="0" cy="0"/>
        </a:xfrm>
      </p:grpSpPr>
      <p:sp>
        <p:nvSpPr>
          <p:cNvPr id="41" name="Text Placeholder 12"/>
          <p:cNvSpPr>
            <a:spLocks noGrp="1"/>
          </p:cNvSpPr>
          <p:nvPr>
            <p:ph type="body" sz="quarter" idx="21"/>
          </p:nvPr>
        </p:nvSpPr>
        <p:spPr>
          <a:xfrm>
            <a:off x="401572" y="5841108"/>
            <a:ext cx="2565699" cy="173930"/>
          </a:xfrm>
          <a:solidFill>
            <a:schemeClr val="accent5"/>
          </a:solidFill>
        </p:spPr>
        <p:txBody>
          <a:bodyPr lIns="396000" rIns="396000" anchor="ctr">
            <a:noAutofit/>
          </a:bodyPr>
          <a:lstStyle>
            <a:lvl1pPr marL="0" indent="0">
              <a:buNone/>
              <a:defRPr sz="619" b="1">
                <a:solidFill>
                  <a:schemeClr val="accent5"/>
                </a:solidFill>
                <a:latin typeface="+mj-lt"/>
              </a:defRPr>
            </a:lvl1pPr>
            <a:lvl2pPr marL="257175" indent="0">
              <a:buNone/>
              <a:defRPr sz="1013" b="1">
                <a:solidFill>
                  <a:schemeClr val="bg1"/>
                </a:solidFill>
              </a:defRPr>
            </a:lvl2pPr>
            <a:lvl3pPr marL="514350" indent="0">
              <a:buNone/>
              <a:defRPr sz="1013" b="1">
                <a:solidFill>
                  <a:schemeClr val="bg1"/>
                </a:solidFill>
              </a:defRPr>
            </a:lvl3pPr>
            <a:lvl4pPr marL="771525" indent="0">
              <a:buNone/>
              <a:defRPr sz="1013" b="1">
                <a:solidFill>
                  <a:schemeClr val="bg1"/>
                </a:solidFill>
              </a:defRPr>
            </a:lvl4pPr>
            <a:lvl5pPr marL="1028700" indent="0">
              <a:buNone/>
              <a:defRPr sz="1013" b="1">
                <a:solidFill>
                  <a:schemeClr val="bg1"/>
                </a:solidFill>
              </a:defRPr>
            </a:lvl5pPr>
          </a:lstStyle>
          <a:p>
            <a:pPr lvl="0"/>
            <a:endParaRPr lang="en-GB"/>
          </a:p>
        </p:txBody>
      </p:sp>
      <p:sp>
        <p:nvSpPr>
          <p:cNvPr id="2" name="Title 1"/>
          <p:cNvSpPr>
            <a:spLocks noGrp="1"/>
          </p:cNvSpPr>
          <p:nvPr>
            <p:ph type="title"/>
          </p:nvPr>
        </p:nvSpPr>
        <p:spPr>
          <a:xfrm>
            <a:off x="402271" y="476722"/>
            <a:ext cx="7977349" cy="768545"/>
          </a:xfrm>
        </p:spPr>
        <p:txBody>
          <a:bodyPr>
            <a:normAutofit/>
          </a:bodyPr>
          <a:lstStyle>
            <a:lvl1pPr>
              <a:defRPr sz="2700" b="1">
                <a:solidFill>
                  <a:schemeClr val="accent1"/>
                </a:solidFill>
                <a:latin typeface="+mj-lt"/>
              </a:defRPr>
            </a:lvl1pPr>
          </a:lstStyle>
          <a:p>
            <a:r>
              <a:rPr lang="en-US"/>
              <a:t>Click to edit Master title style</a:t>
            </a:r>
            <a:endParaRPr lang="en-GB"/>
          </a:p>
        </p:txBody>
      </p:sp>
      <p:sp>
        <p:nvSpPr>
          <p:cNvPr id="25" name="Text Placeholder 24"/>
          <p:cNvSpPr>
            <a:spLocks noGrp="1"/>
          </p:cNvSpPr>
          <p:nvPr>
            <p:ph type="body" sz="quarter" idx="13"/>
          </p:nvPr>
        </p:nvSpPr>
        <p:spPr>
          <a:xfrm>
            <a:off x="401572" y="2442410"/>
            <a:ext cx="2565699" cy="3420000"/>
          </a:xfrm>
          <a:solidFill>
            <a:srgbClr val="006241"/>
          </a:solidFill>
          <a:ln>
            <a:noFill/>
          </a:ln>
        </p:spPr>
        <p:txBody>
          <a:bodyPr lIns="396000" tIns="360000" rIns="396000">
            <a:normAutofit/>
          </a:bodyPr>
          <a:lstStyle>
            <a:lvl1pPr marL="0" indent="0">
              <a:buNone/>
              <a:defRPr sz="1013">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a:t>Click to edit Master text styles</a:t>
            </a:r>
            <a:endParaRPr lang="en-GB"/>
          </a:p>
        </p:txBody>
      </p:sp>
      <p:sp>
        <p:nvSpPr>
          <p:cNvPr id="13" name="Text Placeholder 12"/>
          <p:cNvSpPr>
            <a:spLocks noGrp="1"/>
          </p:cNvSpPr>
          <p:nvPr>
            <p:ph type="body" sz="quarter" idx="16"/>
          </p:nvPr>
        </p:nvSpPr>
        <p:spPr>
          <a:xfrm>
            <a:off x="401572" y="1652337"/>
            <a:ext cx="2565699" cy="790074"/>
          </a:xfrm>
          <a:solidFill>
            <a:srgbClr val="70B207"/>
          </a:solidFill>
        </p:spPr>
        <p:txBody>
          <a:bodyPr lIns="396000" rIns="396000" anchor="ctr">
            <a:noAutofit/>
          </a:bodyPr>
          <a:lstStyle>
            <a:lvl1pPr marL="0" indent="0">
              <a:buNone/>
              <a:defRPr sz="1013" b="1">
                <a:solidFill>
                  <a:schemeClr val="bg1"/>
                </a:solidFill>
                <a:latin typeface="+mj-lt"/>
              </a:defRPr>
            </a:lvl1pPr>
            <a:lvl2pPr marL="257175" indent="0">
              <a:buNone/>
              <a:defRPr sz="1013" b="1">
                <a:solidFill>
                  <a:schemeClr val="bg1"/>
                </a:solidFill>
              </a:defRPr>
            </a:lvl2pPr>
            <a:lvl3pPr marL="514350" indent="0">
              <a:buNone/>
              <a:defRPr sz="1013" b="1">
                <a:solidFill>
                  <a:schemeClr val="bg1"/>
                </a:solidFill>
              </a:defRPr>
            </a:lvl3pPr>
            <a:lvl4pPr marL="771525" indent="0">
              <a:buNone/>
              <a:defRPr sz="1013" b="1">
                <a:solidFill>
                  <a:schemeClr val="bg1"/>
                </a:solidFill>
              </a:defRPr>
            </a:lvl4pPr>
            <a:lvl5pPr marL="1028700" indent="0">
              <a:buNone/>
              <a:defRPr sz="1013" b="1">
                <a:solidFill>
                  <a:schemeClr val="bg1"/>
                </a:solidFill>
              </a:defRPr>
            </a:lvl5pPr>
          </a:lstStyle>
          <a:p>
            <a:pPr lvl="0"/>
            <a:r>
              <a:rPr lang="en-US"/>
              <a:t>Click to edit Master text styles</a:t>
            </a:r>
            <a:endParaRPr lang="en-GB"/>
          </a:p>
        </p:txBody>
      </p:sp>
      <p:sp>
        <p:nvSpPr>
          <p:cNvPr id="37" name="Text Placeholder 12"/>
          <p:cNvSpPr>
            <a:spLocks noGrp="1"/>
          </p:cNvSpPr>
          <p:nvPr>
            <p:ph type="body" sz="quarter" idx="17"/>
          </p:nvPr>
        </p:nvSpPr>
        <p:spPr>
          <a:xfrm>
            <a:off x="3292022" y="1652337"/>
            <a:ext cx="2565699" cy="790074"/>
          </a:xfrm>
          <a:solidFill>
            <a:srgbClr val="70B207"/>
          </a:solidFill>
        </p:spPr>
        <p:txBody>
          <a:bodyPr lIns="396000" rIns="396000" anchor="ctr">
            <a:noAutofit/>
          </a:bodyPr>
          <a:lstStyle>
            <a:lvl1pPr marL="0" indent="0">
              <a:buNone/>
              <a:defRPr sz="1013" b="1">
                <a:solidFill>
                  <a:schemeClr val="bg1"/>
                </a:solidFill>
                <a:latin typeface="+mj-lt"/>
              </a:defRPr>
            </a:lvl1pPr>
            <a:lvl2pPr marL="257175" indent="0">
              <a:buNone/>
              <a:defRPr sz="1013" b="1">
                <a:solidFill>
                  <a:schemeClr val="bg1"/>
                </a:solidFill>
              </a:defRPr>
            </a:lvl2pPr>
            <a:lvl3pPr marL="514350" indent="0">
              <a:buNone/>
              <a:defRPr sz="1013" b="1">
                <a:solidFill>
                  <a:schemeClr val="bg1"/>
                </a:solidFill>
              </a:defRPr>
            </a:lvl3pPr>
            <a:lvl4pPr marL="771525" indent="0">
              <a:buNone/>
              <a:defRPr sz="1013" b="1">
                <a:solidFill>
                  <a:schemeClr val="bg1"/>
                </a:solidFill>
              </a:defRPr>
            </a:lvl4pPr>
            <a:lvl5pPr marL="1028700" indent="0">
              <a:buNone/>
              <a:defRPr sz="1013" b="1">
                <a:solidFill>
                  <a:schemeClr val="bg1"/>
                </a:solidFill>
              </a:defRPr>
            </a:lvl5pPr>
          </a:lstStyle>
          <a:p>
            <a:pPr lvl="0"/>
            <a:r>
              <a:rPr lang="en-US"/>
              <a:t>Click to edit Master text styles</a:t>
            </a:r>
            <a:endParaRPr lang="en-GB"/>
          </a:p>
        </p:txBody>
      </p:sp>
      <p:sp>
        <p:nvSpPr>
          <p:cNvPr id="38" name="Text Placeholder 12"/>
          <p:cNvSpPr>
            <a:spLocks noGrp="1"/>
          </p:cNvSpPr>
          <p:nvPr>
            <p:ph type="body" sz="quarter" idx="18"/>
          </p:nvPr>
        </p:nvSpPr>
        <p:spPr>
          <a:xfrm>
            <a:off x="6178951" y="1652337"/>
            <a:ext cx="2565699" cy="790074"/>
          </a:xfrm>
          <a:solidFill>
            <a:srgbClr val="70B207"/>
          </a:solidFill>
        </p:spPr>
        <p:txBody>
          <a:bodyPr lIns="396000" rIns="396000" anchor="ctr">
            <a:noAutofit/>
          </a:bodyPr>
          <a:lstStyle>
            <a:lvl1pPr marL="0" indent="0">
              <a:buNone/>
              <a:defRPr sz="1013" b="1">
                <a:solidFill>
                  <a:schemeClr val="bg1"/>
                </a:solidFill>
                <a:latin typeface="+mj-lt"/>
              </a:defRPr>
            </a:lvl1pPr>
            <a:lvl2pPr marL="257175" indent="0">
              <a:buNone/>
              <a:defRPr sz="1013" b="1">
                <a:solidFill>
                  <a:schemeClr val="bg1"/>
                </a:solidFill>
              </a:defRPr>
            </a:lvl2pPr>
            <a:lvl3pPr marL="514350" indent="0">
              <a:buNone/>
              <a:defRPr sz="1013" b="1">
                <a:solidFill>
                  <a:schemeClr val="bg1"/>
                </a:solidFill>
              </a:defRPr>
            </a:lvl3pPr>
            <a:lvl4pPr marL="771525" indent="0">
              <a:buNone/>
              <a:defRPr sz="1013" b="1">
                <a:solidFill>
                  <a:schemeClr val="bg1"/>
                </a:solidFill>
              </a:defRPr>
            </a:lvl4pPr>
            <a:lvl5pPr marL="1028700" indent="0">
              <a:buNone/>
              <a:defRPr sz="1013" b="1">
                <a:solidFill>
                  <a:schemeClr val="bg1"/>
                </a:solidFill>
              </a:defRPr>
            </a:lvl5pPr>
          </a:lstStyle>
          <a:p>
            <a:pPr lvl="0"/>
            <a:r>
              <a:rPr lang="en-US"/>
              <a:t>Click to edit Master text styles</a:t>
            </a:r>
            <a:endParaRPr lang="en-GB"/>
          </a:p>
        </p:txBody>
      </p:sp>
      <p:sp>
        <p:nvSpPr>
          <p:cNvPr id="42" name="Text Placeholder 12"/>
          <p:cNvSpPr>
            <a:spLocks noGrp="1"/>
          </p:cNvSpPr>
          <p:nvPr>
            <p:ph type="body" sz="quarter" idx="22"/>
          </p:nvPr>
        </p:nvSpPr>
        <p:spPr>
          <a:xfrm>
            <a:off x="3292022" y="5841108"/>
            <a:ext cx="2565699" cy="173930"/>
          </a:xfrm>
          <a:solidFill>
            <a:schemeClr val="accent5"/>
          </a:solidFill>
        </p:spPr>
        <p:txBody>
          <a:bodyPr lIns="396000" rIns="396000" anchor="ctr">
            <a:noAutofit/>
          </a:bodyPr>
          <a:lstStyle>
            <a:lvl1pPr marL="0" indent="0">
              <a:buNone/>
              <a:defRPr sz="619" b="1">
                <a:solidFill>
                  <a:schemeClr val="accent5"/>
                </a:solidFill>
                <a:latin typeface="+mj-lt"/>
              </a:defRPr>
            </a:lvl1pPr>
            <a:lvl2pPr marL="257175" indent="0">
              <a:buNone/>
              <a:defRPr sz="1013" b="1">
                <a:solidFill>
                  <a:schemeClr val="bg1"/>
                </a:solidFill>
              </a:defRPr>
            </a:lvl2pPr>
            <a:lvl3pPr marL="514350" indent="0">
              <a:buNone/>
              <a:defRPr sz="1013" b="1">
                <a:solidFill>
                  <a:schemeClr val="bg1"/>
                </a:solidFill>
              </a:defRPr>
            </a:lvl3pPr>
            <a:lvl4pPr marL="771525" indent="0">
              <a:buNone/>
              <a:defRPr sz="1013" b="1">
                <a:solidFill>
                  <a:schemeClr val="bg1"/>
                </a:solidFill>
              </a:defRPr>
            </a:lvl4pPr>
            <a:lvl5pPr marL="1028700" indent="0">
              <a:buNone/>
              <a:defRPr sz="1013" b="1">
                <a:solidFill>
                  <a:schemeClr val="bg1"/>
                </a:solidFill>
              </a:defRPr>
            </a:lvl5pPr>
          </a:lstStyle>
          <a:p>
            <a:pPr lvl="0"/>
            <a:endParaRPr lang="en-GB"/>
          </a:p>
        </p:txBody>
      </p:sp>
      <p:sp>
        <p:nvSpPr>
          <p:cNvPr id="43" name="Text Placeholder 12"/>
          <p:cNvSpPr>
            <a:spLocks noGrp="1"/>
          </p:cNvSpPr>
          <p:nvPr>
            <p:ph type="body" sz="quarter" idx="23"/>
          </p:nvPr>
        </p:nvSpPr>
        <p:spPr>
          <a:xfrm>
            <a:off x="6178951" y="5841108"/>
            <a:ext cx="2565699" cy="173930"/>
          </a:xfrm>
          <a:solidFill>
            <a:schemeClr val="accent5"/>
          </a:solidFill>
        </p:spPr>
        <p:txBody>
          <a:bodyPr lIns="396000" rIns="396000" anchor="ctr">
            <a:noAutofit/>
          </a:bodyPr>
          <a:lstStyle>
            <a:lvl1pPr marL="0" indent="0">
              <a:buNone/>
              <a:defRPr sz="619" b="1">
                <a:solidFill>
                  <a:schemeClr val="accent5"/>
                </a:solidFill>
                <a:latin typeface="+mj-lt"/>
              </a:defRPr>
            </a:lvl1pPr>
            <a:lvl2pPr marL="257175" indent="0">
              <a:buNone/>
              <a:defRPr sz="1013" b="1">
                <a:solidFill>
                  <a:schemeClr val="bg1"/>
                </a:solidFill>
              </a:defRPr>
            </a:lvl2pPr>
            <a:lvl3pPr marL="514350" indent="0">
              <a:buNone/>
              <a:defRPr sz="1013" b="1">
                <a:solidFill>
                  <a:schemeClr val="bg1"/>
                </a:solidFill>
              </a:defRPr>
            </a:lvl3pPr>
            <a:lvl4pPr marL="771525" indent="0">
              <a:buNone/>
              <a:defRPr sz="1013" b="1">
                <a:solidFill>
                  <a:schemeClr val="bg1"/>
                </a:solidFill>
              </a:defRPr>
            </a:lvl4pPr>
            <a:lvl5pPr marL="1028700" indent="0">
              <a:buNone/>
              <a:defRPr sz="1013" b="1">
                <a:solidFill>
                  <a:schemeClr val="bg1"/>
                </a:solidFill>
              </a:defRPr>
            </a:lvl5pPr>
          </a:lstStyle>
          <a:p>
            <a:pPr lvl="0"/>
            <a:endParaRPr lang="en-GB"/>
          </a:p>
        </p:txBody>
      </p:sp>
      <p:sp>
        <p:nvSpPr>
          <p:cNvPr id="44" name="Text Placeholder 24"/>
          <p:cNvSpPr>
            <a:spLocks noGrp="1"/>
          </p:cNvSpPr>
          <p:nvPr>
            <p:ph type="body" sz="quarter" idx="24"/>
          </p:nvPr>
        </p:nvSpPr>
        <p:spPr>
          <a:xfrm>
            <a:off x="3292022" y="2442411"/>
            <a:ext cx="2565699" cy="3420000"/>
          </a:xfrm>
          <a:solidFill>
            <a:srgbClr val="006241"/>
          </a:solidFill>
        </p:spPr>
        <p:txBody>
          <a:bodyPr lIns="396000" tIns="360000" rIns="396000">
            <a:normAutofit/>
          </a:bodyPr>
          <a:lstStyle>
            <a:lvl1pPr marL="0" indent="0">
              <a:buNone/>
              <a:defRPr sz="1013">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a:t>Click to edit Master text styles</a:t>
            </a:r>
            <a:endParaRPr lang="en-GB"/>
          </a:p>
        </p:txBody>
      </p:sp>
      <p:sp>
        <p:nvSpPr>
          <p:cNvPr id="45" name="Text Placeholder 24"/>
          <p:cNvSpPr>
            <a:spLocks noGrp="1"/>
          </p:cNvSpPr>
          <p:nvPr>
            <p:ph type="body" sz="quarter" idx="25"/>
          </p:nvPr>
        </p:nvSpPr>
        <p:spPr>
          <a:xfrm>
            <a:off x="6178951" y="2442411"/>
            <a:ext cx="2565699" cy="3420000"/>
          </a:xfrm>
          <a:solidFill>
            <a:srgbClr val="006241"/>
          </a:solidFill>
        </p:spPr>
        <p:txBody>
          <a:bodyPr lIns="396000" tIns="360000" rIns="396000">
            <a:normAutofit/>
          </a:bodyPr>
          <a:lstStyle>
            <a:lvl1pPr marL="0" indent="0">
              <a:buNone/>
              <a:defRPr sz="1013">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a:t>Click to edit Master text styles</a:t>
            </a:r>
            <a:endParaRPr lang="en-GB"/>
          </a:p>
        </p:txBody>
      </p:sp>
      <p:sp>
        <p:nvSpPr>
          <p:cNvPr id="18"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0" name="Straight Connector 19">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2756238246"/>
      </p:ext>
    </p:extLst>
  </p:cSld>
  <p:clrMapOvr>
    <a:masterClrMapping/>
  </p:clrMapOvr>
  <p:extLst>
    <p:ext uri="{DCECCB84-F9BA-43D5-87BE-67443E8EF086}">
      <p15:sldGuideLst xmlns:p15="http://schemas.microsoft.com/office/powerpoint/2012/main">
        <p15:guide id="1" orient="horz" pos="1042">
          <p15:clr>
            <a:srgbClr val="FBAE40"/>
          </p15:clr>
        </p15:guide>
        <p15:guide id="2" pos="254">
          <p15:clr>
            <a:srgbClr val="FBAE40"/>
          </p15:clr>
        </p15:guide>
        <p15:guide id="3" orient="horz" pos="3789">
          <p15:clr>
            <a:srgbClr val="FBAE40"/>
          </p15:clr>
        </p15:guide>
        <p15:guide id="4" pos="5369">
          <p15:clr>
            <a:srgbClr val="FBAE40"/>
          </p15:clr>
        </p15:guide>
        <p15:guide id="5" pos="5279">
          <p15:clr>
            <a:srgbClr val="FBAE40"/>
          </p15:clr>
        </p15:guide>
        <p15:guide id="6" pos="5508">
          <p15:clr>
            <a:srgbClr val="FBAE40"/>
          </p15:clr>
        </p15:guide>
        <p15:guide id="7" orient="horz" pos="432">
          <p15:clr>
            <a:srgbClr val="FBAE40"/>
          </p15:clr>
        </p15:guide>
        <p15:guide id="8" pos="1868">
          <p15:clr>
            <a:srgbClr val="FBAE40"/>
          </p15:clr>
        </p15:guide>
        <p15:guide id="9" pos="2071">
          <p15:clr>
            <a:srgbClr val="FBAE40"/>
          </p15:clr>
        </p15:guide>
        <p15:guide id="10" pos="3691">
          <p15:clr>
            <a:srgbClr val="FBAE40"/>
          </p15:clr>
        </p15:guide>
        <p15:guide id="11" pos="3894">
          <p15:clr>
            <a:srgbClr val="FBAE40"/>
          </p15:clr>
        </p15:guide>
        <p15:guide id="12" orient="horz" pos="42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acts - 4 Related">
    <p:spTree>
      <p:nvGrpSpPr>
        <p:cNvPr id="1" name=""/>
        <p:cNvGrpSpPr/>
        <p:nvPr/>
      </p:nvGrpSpPr>
      <p:grpSpPr>
        <a:xfrm>
          <a:off x="0" y="0"/>
          <a:ext cx="0" cy="0"/>
          <a:chOff x="0" y="0"/>
          <a:chExt cx="0" cy="0"/>
        </a:xfrm>
      </p:grpSpPr>
      <p:grpSp>
        <p:nvGrpSpPr>
          <p:cNvPr id="3" name="Group 2"/>
          <p:cNvGrpSpPr/>
          <p:nvPr userDrawn="1"/>
        </p:nvGrpSpPr>
        <p:grpSpPr>
          <a:xfrm>
            <a:off x="407195" y="1665288"/>
            <a:ext cx="4223737"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sp>
          <p:nvSpPr>
            <p:cNvPr id="5" name="Triangle 4"/>
            <p:cNvSpPr/>
            <p:nvPr/>
          </p:nvSpPr>
          <p:spPr>
            <a:xfrm rot="5400000">
              <a:off x="6059966" y="1923372"/>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grpSp>
      <p:grpSp>
        <p:nvGrpSpPr>
          <p:cNvPr id="6" name="Group 5"/>
          <p:cNvGrpSpPr/>
          <p:nvPr userDrawn="1"/>
        </p:nvGrpSpPr>
        <p:grpSpPr>
          <a:xfrm>
            <a:off x="4670740" y="1665288"/>
            <a:ext cx="4073210"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sp>
          <p:nvSpPr>
            <p:cNvPr id="8" name="Triangle 7"/>
            <p:cNvSpPr/>
            <p:nvPr/>
          </p:nvSpPr>
          <p:spPr>
            <a:xfrm rot="10800000">
              <a:off x="11157494"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grpSp>
      <p:grpSp>
        <p:nvGrpSpPr>
          <p:cNvPr id="9" name="Group 8"/>
          <p:cNvGrpSpPr/>
          <p:nvPr userDrawn="1"/>
        </p:nvGrpSpPr>
        <p:grpSpPr>
          <a:xfrm rot="10800000">
            <a:off x="407194" y="3749587"/>
            <a:ext cx="4073210" cy="2287958"/>
            <a:chOff x="6227654" y="1665288"/>
            <a:chExt cx="5430946" cy="2369060"/>
          </a:xfrm>
          <a:solidFill>
            <a:schemeClr val="accent5"/>
          </a:solidFill>
        </p:grpSpPr>
        <p:sp>
          <p:nvSpPr>
            <p:cNvPr id="10" name="Rectangle 9"/>
            <p:cNvSpPr/>
            <p:nvPr/>
          </p:nvSpPr>
          <p:spPr>
            <a:xfrm>
              <a:off x="6227654" y="1665288"/>
              <a:ext cx="5430946"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sp>
          <p:nvSpPr>
            <p:cNvPr id="11" name="Triangle 10"/>
            <p:cNvSpPr/>
            <p:nvPr/>
          </p:nvSpPr>
          <p:spPr>
            <a:xfrm rot="10800000">
              <a:off x="11157494" y="3818354"/>
              <a:ext cx="250553"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grpSp>
      <p:grpSp>
        <p:nvGrpSpPr>
          <p:cNvPr id="12" name="Group 11"/>
          <p:cNvGrpSpPr/>
          <p:nvPr userDrawn="1"/>
        </p:nvGrpSpPr>
        <p:grpSpPr>
          <a:xfrm rot="10800000">
            <a:off x="4523222" y="3939991"/>
            <a:ext cx="4220729" cy="2097557"/>
            <a:chOff x="542925" y="1665288"/>
            <a:chExt cx="5754191" cy="2170112"/>
          </a:xfrm>
          <a:solidFill>
            <a:schemeClr val="accent2"/>
          </a:solidFill>
        </p:grpSpPr>
        <p:sp>
          <p:nvSpPr>
            <p:cNvPr id="13" name="Rectangle 12"/>
            <p:cNvSpPr/>
            <p:nvPr/>
          </p:nvSpPr>
          <p:spPr>
            <a:xfrm>
              <a:off x="542925" y="1665288"/>
              <a:ext cx="5553075"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sp>
          <p:nvSpPr>
            <p:cNvPr id="14" name="Triangle 13"/>
            <p:cNvSpPr/>
            <p:nvPr/>
          </p:nvSpPr>
          <p:spPr>
            <a:xfrm rot="5400000">
              <a:off x="6055866" y="1923370"/>
              <a:ext cx="266505"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grpSp>
      <p:sp>
        <p:nvSpPr>
          <p:cNvPr id="15" name="Title 1"/>
          <p:cNvSpPr>
            <a:spLocks noGrp="1"/>
          </p:cNvSpPr>
          <p:nvPr>
            <p:ph type="title"/>
          </p:nvPr>
        </p:nvSpPr>
        <p:spPr>
          <a:xfrm>
            <a:off x="402271" y="476722"/>
            <a:ext cx="7977349" cy="768545"/>
          </a:xfrm>
        </p:spPr>
        <p:txBody>
          <a:bodyPr/>
          <a:lstStyle>
            <a:lvl1pPr>
              <a:defRPr sz="2700" b="1">
                <a:solidFill>
                  <a:schemeClr val="accent1"/>
                </a:solidFill>
                <a:latin typeface="+mj-lt"/>
              </a:defRPr>
            </a:lvl1pPr>
          </a:lstStyle>
          <a:p>
            <a:r>
              <a:rPr lang="en-US" dirty="0"/>
              <a:t>Click to edit Master title style</a:t>
            </a:r>
            <a:endParaRPr lang="en-GB" dirty="0"/>
          </a:p>
        </p:txBody>
      </p:sp>
      <p:sp>
        <p:nvSpPr>
          <p:cNvPr id="16" name="Text Placeholder 24"/>
          <p:cNvSpPr>
            <a:spLocks noGrp="1"/>
          </p:cNvSpPr>
          <p:nvPr>
            <p:ph type="body" sz="quarter" idx="13"/>
          </p:nvPr>
        </p:nvSpPr>
        <p:spPr>
          <a:xfrm>
            <a:off x="736711" y="2024621"/>
            <a:ext cx="3414176" cy="1333334"/>
          </a:xfrm>
        </p:spPr>
        <p:txBody>
          <a:bodyPr anchor="ctr">
            <a:normAutofit/>
          </a:bodyPr>
          <a:lstStyle>
            <a:lvl1pPr marL="0" indent="0">
              <a:buNone/>
              <a:defRPr sz="1013" b="1">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dirty="0"/>
              <a:t>Click to edit Master text styles</a:t>
            </a:r>
            <a:endParaRPr lang="en-GB" dirty="0"/>
          </a:p>
        </p:txBody>
      </p:sp>
      <p:sp>
        <p:nvSpPr>
          <p:cNvPr id="17" name="Text Placeholder 24"/>
          <p:cNvSpPr>
            <a:spLocks noGrp="1"/>
          </p:cNvSpPr>
          <p:nvPr>
            <p:ph type="body" sz="quarter" idx="14"/>
          </p:nvPr>
        </p:nvSpPr>
        <p:spPr>
          <a:xfrm>
            <a:off x="5000257" y="2024621"/>
            <a:ext cx="3414176" cy="1333334"/>
          </a:xfrm>
        </p:spPr>
        <p:txBody>
          <a:bodyPr anchor="ctr">
            <a:normAutofit/>
          </a:bodyPr>
          <a:lstStyle>
            <a:lvl1pPr marL="0" indent="0">
              <a:buNone/>
              <a:defRPr sz="1013" b="1">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a:t>Click to edit Master text styles</a:t>
            </a:r>
            <a:endParaRPr lang="en-GB"/>
          </a:p>
        </p:txBody>
      </p:sp>
      <p:sp>
        <p:nvSpPr>
          <p:cNvPr id="18" name="Text Placeholder 24"/>
          <p:cNvSpPr>
            <a:spLocks noGrp="1"/>
          </p:cNvSpPr>
          <p:nvPr>
            <p:ph type="body" sz="quarter" idx="15"/>
          </p:nvPr>
        </p:nvSpPr>
        <p:spPr>
          <a:xfrm>
            <a:off x="736711" y="4344878"/>
            <a:ext cx="3414176" cy="1333334"/>
          </a:xfrm>
        </p:spPr>
        <p:txBody>
          <a:bodyPr anchor="ctr">
            <a:normAutofit/>
          </a:bodyPr>
          <a:lstStyle>
            <a:lvl1pPr marL="0" indent="0">
              <a:buNone/>
              <a:defRPr sz="1013" b="1">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a:t>Click to edit Master text styles</a:t>
            </a:r>
            <a:endParaRPr lang="en-GB"/>
          </a:p>
        </p:txBody>
      </p:sp>
      <p:sp>
        <p:nvSpPr>
          <p:cNvPr id="19" name="Text Placeholder 24"/>
          <p:cNvSpPr>
            <a:spLocks noGrp="1"/>
          </p:cNvSpPr>
          <p:nvPr>
            <p:ph type="body" sz="quarter" idx="16"/>
          </p:nvPr>
        </p:nvSpPr>
        <p:spPr>
          <a:xfrm>
            <a:off x="5000257" y="4344878"/>
            <a:ext cx="3414176" cy="1333334"/>
          </a:xfrm>
        </p:spPr>
        <p:txBody>
          <a:bodyPr anchor="ctr">
            <a:normAutofit/>
          </a:bodyPr>
          <a:lstStyle>
            <a:lvl1pPr marL="0" indent="0">
              <a:buNone/>
              <a:defRPr sz="1013" b="1">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a:t>Click to edit Master text styles</a:t>
            </a:r>
            <a:endParaRPr lang="en-GB"/>
          </a:p>
        </p:txBody>
      </p:sp>
      <p:sp>
        <p:nvSpPr>
          <p:cNvPr id="26"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8" name="Straight Connector 27">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33"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118363323"/>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orient="horz" pos="3803">
          <p15:clr>
            <a:srgbClr val="FBAE40"/>
          </p15:clr>
        </p15:guide>
        <p15:guide id="4" orient="horz" pos="1050">
          <p15:clr>
            <a:srgbClr val="FBAE40"/>
          </p15:clr>
        </p15:guide>
        <p15:guide id="5" pos="2814">
          <p15:clr>
            <a:srgbClr val="FBAE40"/>
          </p15:clr>
        </p15:guide>
        <p15:guide id="6" pos="2942">
          <p15:clr>
            <a:srgbClr val="FBAE40"/>
          </p15:clr>
        </p15:guide>
        <p15:guide id="7" orient="horz" pos="2482">
          <p15:clr>
            <a:srgbClr val="FBAE40"/>
          </p15:clr>
        </p15:guide>
        <p15:guide id="8" orient="horz" pos="2338">
          <p15:clr>
            <a:srgbClr val="FBAE40"/>
          </p15:clr>
        </p15:guide>
        <p15:guide id="9" orient="horz" pos="432">
          <p15:clr>
            <a:srgbClr val="FBAE40"/>
          </p15:clr>
        </p15:guide>
        <p15:guide id="10" pos="5508">
          <p15:clr>
            <a:srgbClr val="FBAE40"/>
          </p15:clr>
        </p15:guide>
        <p15:guide id="11" pos="5369">
          <p15:clr>
            <a:srgbClr val="FBAE40"/>
          </p15:clr>
        </p15:guide>
        <p15:guide id="12" pos="52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acts - 3 Related">
    <p:spTree>
      <p:nvGrpSpPr>
        <p:cNvPr id="1" name=""/>
        <p:cNvGrpSpPr/>
        <p:nvPr/>
      </p:nvGrpSpPr>
      <p:grpSpPr>
        <a:xfrm>
          <a:off x="0" y="0"/>
          <a:ext cx="0" cy="0"/>
          <a:chOff x="0" y="0"/>
          <a:chExt cx="0" cy="0"/>
        </a:xfrm>
      </p:grpSpPr>
      <p:grpSp>
        <p:nvGrpSpPr>
          <p:cNvPr id="3" name="Group 2"/>
          <p:cNvGrpSpPr/>
          <p:nvPr userDrawn="1"/>
        </p:nvGrpSpPr>
        <p:grpSpPr>
          <a:xfrm>
            <a:off x="407195" y="1665288"/>
            <a:ext cx="4223737"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sp>
          <p:nvSpPr>
            <p:cNvPr id="27" name="Triangle 26"/>
            <p:cNvSpPr/>
            <p:nvPr userDrawn="1"/>
          </p:nvSpPr>
          <p:spPr>
            <a:xfrm rot="5400000">
              <a:off x="6059966" y="3318348"/>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grpSp>
      <p:grpSp>
        <p:nvGrpSpPr>
          <p:cNvPr id="6" name="Group 5"/>
          <p:cNvGrpSpPr/>
          <p:nvPr userDrawn="1"/>
        </p:nvGrpSpPr>
        <p:grpSpPr>
          <a:xfrm>
            <a:off x="4670740" y="1665288"/>
            <a:ext cx="4073210"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sp>
          <p:nvSpPr>
            <p:cNvPr id="8" name="Triangle 7"/>
            <p:cNvSpPr/>
            <p:nvPr/>
          </p:nvSpPr>
          <p:spPr>
            <a:xfrm rot="10800000">
              <a:off x="6481437"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grpSp>
      <p:sp>
        <p:nvSpPr>
          <p:cNvPr id="13" name="Rectangle 12"/>
          <p:cNvSpPr/>
          <p:nvPr/>
        </p:nvSpPr>
        <p:spPr>
          <a:xfrm rot="10800000">
            <a:off x="2598772" y="3985545"/>
            <a:ext cx="4073210"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sp>
        <p:nvSpPr>
          <p:cNvPr id="15" name="Title 1"/>
          <p:cNvSpPr>
            <a:spLocks noGrp="1"/>
          </p:cNvSpPr>
          <p:nvPr userDrawn="1">
            <p:ph type="title"/>
          </p:nvPr>
        </p:nvSpPr>
        <p:spPr>
          <a:xfrm>
            <a:off x="402271" y="476722"/>
            <a:ext cx="7977349" cy="768545"/>
          </a:xfrm>
        </p:spPr>
        <p:txBody>
          <a:bodyPr>
            <a:normAutofit/>
          </a:bodyPr>
          <a:lstStyle>
            <a:lvl1pPr>
              <a:defRPr sz="2700" b="1">
                <a:solidFill>
                  <a:schemeClr val="accent1"/>
                </a:solidFill>
                <a:latin typeface="+mj-lt"/>
              </a:defRPr>
            </a:lvl1pPr>
          </a:lstStyle>
          <a:p>
            <a:r>
              <a:rPr lang="en-US"/>
              <a:t>Click to edit Master title style</a:t>
            </a:r>
            <a:endParaRPr lang="en-GB"/>
          </a:p>
        </p:txBody>
      </p:sp>
      <p:sp>
        <p:nvSpPr>
          <p:cNvPr id="16" name="Text Placeholder 24"/>
          <p:cNvSpPr>
            <a:spLocks noGrp="1"/>
          </p:cNvSpPr>
          <p:nvPr userDrawn="1">
            <p:ph type="body" sz="quarter" idx="13"/>
          </p:nvPr>
        </p:nvSpPr>
        <p:spPr>
          <a:xfrm>
            <a:off x="736711" y="2024621"/>
            <a:ext cx="3414176" cy="1333334"/>
          </a:xfrm>
        </p:spPr>
        <p:txBody>
          <a:bodyPr anchor="ctr">
            <a:normAutofit/>
          </a:bodyPr>
          <a:lstStyle>
            <a:lvl1pPr marL="0" indent="0">
              <a:buNone/>
              <a:defRPr sz="1013" b="1">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dirty="0"/>
              <a:t>Click to edit Master text styles</a:t>
            </a:r>
            <a:endParaRPr lang="en-GB" dirty="0"/>
          </a:p>
        </p:txBody>
      </p:sp>
      <p:sp>
        <p:nvSpPr>
          <p:cNvPr id="17" name="Text Placeholder 24"/>
          <p:cNvSpPr>
            <a:spLocks noGrp="1"/>
          </p:cNvSpPr>
          <p:nvPr userDrawn="1">
            <p:ph type="body" sz="quarter" idx="14"/>
          </p:nvPr>
        </p:nvSpPr>
        <p:spPr>
          <a:xfrm>
            <a:off x="5000257" y="2024621"/>
            <a:ext cx="3414176" cy="1333334"/>
          </a:xfrm>
        </p:spPr>
        <p:txBody>
          <a:bodyPr anchor="ctr">
            <a:normAutofit/>
          </a:bodyPr>
          <a:lstStyle>
            <a:lvl1pPr marL="0" indent="0">
              <a:buNone/>
              <a:defRPr sz="1013" b="1">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a:t>Click to edit Master text styles</a:t>
            </a:r>
            <a:endParaRPr lang="en-GB"/>
          </a:p>
        </p:txBody>
      </p:sp>
      <p:sp>
        <p:nvSpPr>
          <p:cNvPr id="19" name="Text Placeholder 24"/>
          <p:cNvSpPr>
            <a:spLocks noGrp="1"/>
          </p:cNvSpPr>
          <p:nvPr userDrawn="1">
            <p:ph type="body" sz="quarter" idx="16"/>
          </p:nvPr>
        </p:nvSpPr>
        <p:spPr>
          <a:xfrm>
            <a:off x="2928289" y="4344878"/>
            <a:ext cx="3414176" cy="1333334"/>
          </a:xfrm>
        </p:spPr>
        <p:txBody>
          <a:bodyPr anchor="ctr">
            <a:normAutofit/>
          </a:bodyPr>
          <a:lstStyle>
            <a:lvl1pPr marL="0" indent="0">
              <a:buNone/>
              <a:defRPr sz="1013" b="1">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a:t>Click to edit Master text styles</a:t>
            </a:r>
            <a:endParaRPr lang="en-GB"/>
          </a:p>
        </p:txBody>
      </p:sp>
      <p:sp>
        <p:nvSpPr>
          <p:cNvPr id="28" name="Triangle 27"/>
          <p:cNvSpPr/>
          <p:nvPr userDrawn="1"/>
        </p:nvSpPr>
        <p:spPr>
          <a:xfrm>
            <a:off x="4094498" y="3779737"/>
            <a:ext cx="189000" cy="2112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latin typeface="+mj-lt"/>
            </a:endParaRPr>
          </a:p>
        </p:txBody>
      </p:sp>
      <p:sp>
        <p:nvSpPr>
          <p:cNvPr id="14" name="Slide Number Placeholder 5">
            <a:extLst>
              <a:ext uri="{FF2B5EF4-FFF2-40B4-BE49-F238E27FC236}">
                <a16:creationId xmlns:a16="http://schemas.microsoft.com/office/drawing/2014/main" id="{50E3D7A6-8AF8-4589-93D3-FC00F3294A9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8" name="Straight Connector 27">
            <a:extLst>
              <a:ext uri="{FF2B5EF4-FFF2-40B4-BE49-F238E27FC236}">
                <a16:creationId xmlns:a16="http://schemas.microsoft.com/office/drawing/2014/main" id="{FFDC0C92-8485-415C-B97E-B328795A4CB4}"/>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1856561272"/>
      </p:ext>
    </p:extLst>
  </p:cSld>
  <p:clrMapOvr>
    <a:masterClrMapping/>
  </p:clrMapOvr>
  <p:extLst>
    <p:ext uri="{DCECCB84-F9BA-43D5-87BE-67443E8EF086}">
      <p15:sldGuideLst xmlns:p15="http://schemas.microsoft.com/office/powerpoint/2012/main">
        <p15:guide id="1" pos="254">
          <p15:clr>
            <a:srgbClr val="FBAE40"/>
          </p15:clr>
        </p15:guide>
        <p15:guide id="2" orient="horz" pos="4252">
          <p15:clr>
            <a:srgbClr val="FBAE40"/>
          </p15:clr>
        </p15:guide>
        <p15:guide id="3" orient="horz" pos="3795">
          <p15:clr>
            <a:srgbClr val="FBAE40"/>
          </p15:clr>
        </p15:guide>
        <p15:guide id="4" orient="horz" pos="2507">
          <p15:clr>
            <a:srgbClr val="FBAE40"/>
          </p15:clr>
        </p15:guide>
        <p15:guide id="5" orient="horz" pos="2338">
          <p15:clr>
            <a:srgbClr val="FBAE40"/>
          </p15:clr>
        </p15:guide>
        <p15:guide id="6" orient="horz" pos="1050">
          <p15:clr>
            <a:srgbClr val="FBAE40"/>
          </p15:clr>
        </p15:guide>
        <p15:guide id="7" pos="2814">
          <p15:clr>
            <a:srgbClr val="FBAE40"/>
          </p15:clr>
        </p15:guide>
        <p15:guide id="8" pos="2942">
          <p15:clr>
            <a:srgbClr val="FBAE40"/>
          </p15:clr>
        </p15:guide>
        <p15:guide id="9" pos="5369">
          <p15:clr>
            <a:srgbClr val="FBAE40"/>
          </p15:clr>
        </p15:guide>
        <p15:guide id="10" pos="5279">
          <p15:clr>
            <a:srgbClr val="FBAE40"/>
          </p15:clr>
        </p15:guide>
        <p15:guide id="11" pos="5508">
          <p15:clr>
            <a:srgbClr val="FBAE40"/>
          </p15:clr>
        </p15:guide>
        <p15:guide id="12" orient="horz" pos="4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2/7/2022</a:t>
            </a:fld>
            <a:endParaRPr lang="en-US" dirty="0"/>
          </a:p>
        </p:txBody>
      </p:sp>
      <p:sp>
        <p:nvSpPr>
          <p:cNvPr id="5" name="Footer Placeholder 4"/>
          <p:cNvSpPr>
            <a:spLocks noGrp="1"/>
          </p:cNvSpPr>
          <p:nvPr>
            <p:ph type="ftr" sz="quarter" idx="11"/>
          </p:nvPr>
        </p:nvSpPr>
        <p:spPr/>
        <p:txBody>
          <a:bodyPr/>
          <a:lstStyle/>
          <a:p>
            <a:r>
              <a:rPr lang="en-GB"/>
              <a:t>SCHOOL OF - to apply in all slides at the same time edit in Insert &gt; Header &amp; Footer</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CD13E92C-77D7-4F5F-93DE-84FA494B3E7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8" name="Graphic 8">
            <a:extLst>
              <a:ext uri="{FF2B5EF4-FFF2-40B4-BE49-F238E27FC236}">
                <a16:creationId xmlns:a16="http://schemas.microsoft.com/office/drawing/2014/main" id="{5070052F-FE7C-4703-8512-7AE6180DE7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928012"/>
            <a:ext cx="4734560" cy="416812"/>
          </a:xfrm>
          <a:prstGeom prst="rect">
            <a:avLst/>
          </a:prstGeom>
        </p:spPr>
      </p:pic>
    </p:spTree>
    <p:extLst>
      <p:ext uri="{BB962C8B-B14F-4D97-AF65-F5344CB8AC3E}">
        <p14:creationId xmlns:p14="http://schemas.microsoft.com/office/powerpoint/2010/main" val="2764023309"/>
      </p:ext>
    </p:extLst>
  </p:cSld>
  <p:clrMapOvr>
    <a:masterClrMapping/>
  </p:clrMapOvr>
  <p:hf hd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Facts - 1 Important + 2 Minor">
    <p:spTree>
      <p:nvGrpSpPr>
        <p:cNvPr id="1" name=""/>
        <p:cNvGrpSpPr/>
        <p:nvPr/>
      </p:nvGrpSpPr>
      <p:grpSpPr>
        <a:xfrm>
          <a:off x="0" y="0"/>
          <a:ext cx="0" cy="0"/>
          <a:chOff x="0" y="0"/>
          <a:chExt cx="0" cy="0"/>
        </a:xfrm>
      </p:grpSpPr>
      <p:sp>
        <p:nvSpPr>
          <p:cNvPr id="2" name="Title 1"/>
          <p:cNvSpPr>
            <a:spLocks noGrp="1"/>
          </p:cNvSpPr>
          <p:nvPr>
            <p:ph type="title"/>
          </p:nvPr>
        </p:nvSpPr>
        <p:spPr>
          <a:xfrm>
            <a:off x="402271" y="476722"/>
            <a:ext cx="7977349" cy="768545"/>
          </a:xfrm>
        </p:spPr>
        <p:txBody>
          <a:bodyPr>
            <a:normAutofit/>
          </a:bodyPr>
          <a:lstStyle>
            <a:lvl1pPr>
              <a:defRPr sz="2700" b="1">
                <a:solidFill>
                  <a:schemeClr val="accent1"/>
                </a:solidFill>
                <a:latin typeface="+mj-lt"/>
              </a:defRPr>
            </a:lvl1pPr>
          </a:lstStyle>
          <a:p>
            <a:r>
              <a:rPr lang="en-US"/>
              <a:t>Click to edit Master title style</a:t>
            </a:r>
            <a:endParaRPr lang="en-GB"/>
          </a:p>
        </p:txBody>
      </p:sp>
      <p:sp>
        <p:nvSpPr>
          <p:cNvPr id="4" name="Text Placeholder 24"/>
          <p:cNvSpPr>
            <a:spLocks noGrp="1"/>
          </p:cNvSpPr>
          <p:nvPr>
            <p:ph type="body" sz="quarter" idx="13"/>
          </p:nvPr>
        </p:nvSpPr>
        <p:spPr>
          <a:xfrm>
            <a:off x="401572" y="1652338"/>
            <a:ext cx="4170429" cy="4362700"/>
          </a:xfrm>
          <a:solidFill>
            <a:schemeClr val="accent1"/>
          </a:solidFill>
          <a:ln>
            <a:noFill/>
          </a:ln>
        </p:spPr>
        <p:txBody>
          <a:bodyPr lIns="396000" tIns="360000" rIns="396000">
            <a:normAutofit/>
          </a:bodyPr>
          <a:lstStyle>
            <a:lvl1pPr marL="0" indent="0">
              <a:buNone/>
              <a:defRPr sz="1350" b="1">
                <a:solidFill>
                  <a:schemeClr val="bg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dirty="0"/>
              <a:t>Click to edit Master text styles</a:t>
            </a:r>
            <a:endParaRPr lang="en-GB" dirty="0"/>
          </a:p>
        </p:txBody>
      </p:sp>
      <p:sp>
        <p:nvSpPr>
          <p:cNvPr id="6" name="Text Placeholder 24"/>
          <p:cNvSpPr>
            <a:spLocks noGrp="1"/>
          </p:cNvSpPr>
          <p:nvPr>
            <p:ph type="body" sz="quarter" idx="22"/>
          </p:nvPr>
        </p:nvSpPr>
        <p:spPr>
          <a:xfrm>
            <a:off x="4827672" y="1652338"/>
            <a:ext cx="3913271" cy="2089484"/>
          </a:xfrm>
          <a:solidFill>
            <a:schemeClr val="accent2">
              <a:lumMod val="20000"/>
              <a:lumOff val="80000"/>
            </a:schemeClr>
          </a:solidFill>
          <a:ln>
            <a:noFill/>
          </a:ln>
        </p:spPr>
        <p:txBody>
          <a:bodyPr lIns="396000" tIns="360000" rIns="396000">
            <a:normAutofit/>
          </a:bodyPr>
          <a:lstStyle>
            <a:lvl1pPr marL="0" indent="0">
              <a:buNone/>
              <a:defRPr sz="1013">
                <a:solidFill>
                  <a:schemeClr val="accent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a:t>Click to edit Master text styles</a:t>
            </a:r>
            <a:endParaRPr lang="en-GB"/>
          </a:p>
        </p:txBody>
      </p:sp>
      <p:sp>
        <p:nvSpPr>
          <p:cNvPr id="7" name="Text Placeholder 24"/>
          <p:cNvSpPr>
            <a:spLocks noGrp="1"/>
          </p:cNvSpPr>
          <p:nvPr>
            <p:ph type="body" sz="quarter" idx="23"/>
          </p:nvPr>
        </p:nvSpPr>
        <p:spPr>
          <a:xfrm>
            <a:off x="4827672" y="3925554"/>
            <a:ext cx="3913271" cy="2089484"/>
          </a:xfrm>
          <a:solidFill>
            <a:schemeClr val="accent5">
              <a:lumMod val="40000"/>
              <a:lumOff val="60000"/>
            </a:schemeClr>
          </a:solidFill>
          <a:ln>
            <a:noFill/>
          </a:ln>
        </p:spPr>
        <p:txBody>
          <a:bodyPr lIns="396000" tIns="360000" rIns="396000">
            <a:normAutofit/>
          </a:bodyPr>
          <a:lstStyle>
            <a:lvl1pPr marL="0" indent="0">
              <a:buNone/>
              <a:defRPr sz="1013">
                <a:solidFill>
                  <a:schemeClr val="accent1"/>
                </a:solidFill>
                <a:latin typeface="+mj-lt"/>
              </a:defRPr>
            </a:lvl1pPr>
            <a:lvl2pPr marL="257175" indent="0">
              <a:buNone/>
              <a:defRPr sz="1013">
                <a:solidFill>
                  <a:schemeClr val="bg1"/>
                </a:solidFill>
              </a:defRPr>
            </a:lvl2pPr>
            <a:lvl3pPr marL="514350" indent="0">
              <a:buNone/>
              <a:defRPr sz="1013">
                <a:solidFill>
                  <a:schemeClr val="bg1"/>
                </a:solidFill>
              </a:defRPr>
            </a:lvl3pPr>
            <a:lvl4pPr marL="771525" indent="0">
              <a:buNone/>
              <a:defRPr sz="1013">
                <a:solidFill>
                  <a:schemeClr val="bg1"/>
                </a:solidFill>
              </a:defRPr>
            </a:lvl4pPr>
            <a:lvl5pPr marL="1028700" indent="0">
              <a:buNone/>
              <a:defRPr sz="1013">
                <a:solidFill>
                  <a:schemeClr val="bg1"/>
                </a:solidFill>
              </a:defRPr>
            </a:lvl5pPr>
          </a:lstStyle>
          <a:p>
            <a:pPr lvl="0"/>
            <a:r>
              <a:rPr lang="en-US"/>
              <a:t>Click to edit Master text styles</a:t>
            </a:r>
            <a:endParaRPr lang="en-GB"/>
          </a:p>
        </p:txBody>
      </p:sp>
      <p:sp>
        <p:nvSpPr>
          <p:cNvPr id="1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9841B22E-CC3E-4590-985A-07B79DE1A01E}"/>
              </a:ext>
            </a:extLst>
          </p:cNvPr>
          <p:cNvSpPr>
            <a:spLocks noGrp="1"/>
          </p:cNvSpPr>
          <p:nvPr>
            <p:ph type="body" sz="quarter" idx="21"/>
          </p:nvPr>
        </p:nvSpPr>
        <p:spPr>
          <a:xfrm>
            <a:off x="399600" y="5885727"/>
            <a:ext cx="4172400" cy="173930"/>
          </a:xfrm>
          <a:solidFill>
            <a:schemeClr val="accent5"/>
          </a:solidFill>
        </p:spPr>
        <p:txBody>
          <a:bodyPr lIns="396000" rIns="396000" anchor="ctr">
            <a:noAutofit/>
          </a:bodyPr>
          <a:lstStyle>
            <a:lvl1pPr marL="0" indent="0">
              <a:buNone/>
              <a:defRPr sz="825" b="1">
                <a:solidFill>
                  <a:schemeClr val="accent5"/>
                </a:solidFill>
                <a:latin typeface="+mj-lt"/>
              </a:defRPr>
            </a:lvl1pPr>
            <a:lvl2pPr marL="342884" indent="0">
              <a:buNone/>
              <a:defRPr sz="1350" b="1">
                <a:solidFill>
                  <a:schemeClr val="bg1"/>
                </a:solidFill>
              </a:defRPr>
            </a:lvl2pPr>
            <a:lvl3pPr marL="685766" indent="0">
              <a:buNone/>
              <a:defRPr sz="1350" b="1">
                <a:solidFill>
                  <a:schemeClr val="bg1"/>
                </a:solidFill>
              </a:defRPr>
            </a:lvl3pPr>
            <a:lvl4pPr marL="1028649" indent="0">
              <a:buNone/>
              <a:defRPr sz="1350" b="1">
                <a:solidFill>
                  <a:schemeClr val="bg1"/>
                </a:solidFill>
              </a:defRPr>
            </a:lvl4pPr>
            <a:lvl5pPr marL="1371532" indent="0">
              <a:buNone/>
              <a:defRPr sz="1350" b="1">
                <a:solidFill>
                  <a:schemeClr val="bg1"/>
                </a:solidFill>
              </a:defRPr>
            </a:lvl5pPr>
          </a:lstStyle>
          <a:p>
            <a:pPr lvl="0"/>
            <a:endParaRPr lang="en-GB" dirty="0"/>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1105857250"/>
      </p:ext>
    </p:extLst>
  </p:cSld>
  <p:clrMapOvr>
    <a:masterClrMapping/>
  </p:clrMapOvr>
  <p:extLst>
    <p:ext uri="{DCECCB84-F9BA-43D5-87BE-67443E8EF086}">
      <p15:sldGuideLst xmlns:p15="http://schemas.microsoft.com/office/powerpoint/2012/main">
        <p15:guide id="1" orient="horz" pos="4252">
          <p15:clr>
            <a:srgbClr val="FBAE40"/>
          </p15:clr>
        </p15:guide>
        <p15:guide id="2" pos="254">
          <p15:clr>
            <a:srgbClr val="FBAE40"/>
          </p15:clr>
        </p15:guide>
        <p15:guide id="3" pos="2878">
          <p15:clr>
            <a:srgbClr val="FBAE40"/>
          </p15:clr>
        </p15:guide>
        <p15:guide id="4" pos="3043">
          <p15:clr>
            <a:srgbClr val="FBAE40"/>
          </p15:clr>
        </p15:guide>
        <p15:guide id="5" pos="5508">
          <p15:clr>
            <a:srgbClr val="FBAE40"/>
          </p15:clr>
        </p15:guide>
        <p15:guide id="6" pos="5369">
          <p15:clr>
            <a:srgbClr val="FBAE40"/>
          </p15:clr>
        </p15:guide>
        <p15:guide id="7" pos="5279">
          <p15:clr>
            <a:srgbClr val="FBAE40"/>
          </p15:clr>
        </p15:guide>
        <p15:guide id="8" orient="horz" pos="3786">
          <p15:clr>
            <a:srgbClr val="FBAE40"/>
          </p15:clr>
        </p15:guide>
        <p15:guide id="9" orient="horz" pos="1042">
          <p15:clr>
            <a:srgbClr val="FBAE40"/>
          </p15:clr>
        </p15:guide>
        <p15:guide id="10" orient="horz" pos="2355">
          <p15:clr>
            <a:srgbClr val="FBAE40"/>
          </p15:clr>
        </p15:guide>
        <p15:guide id="11" orient="horz" pos="2473">
          <p15:clr>
            <a:srgbClr val="FBAE40"/>
          </p15:clr>
        </p15:guide>
        <p15:guide id="12" orient="horz" pos="4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Facts - 1 Important + 2 Related">
    <p:spTree>
      <p:nvGrpSpPr>
        <p:cNvPr id="1" name=""/>
        <p:cNvGrpSpPr/>
        <p:nvPr/>
      </p:nvGrpSpPr>
      <p:grpSpPr>
        <a:xfrm>
          <a:off x="0" y="0"/>
          <a:ext cx="0" cy="0"/>
          <a:chOff x="0" y="0"/>
          <a:chExt cx="0" cy="0"/>
        </a:xfrm>
      </p:grpSpPr>
      <p:cxnSp>
        <p:nvCxnSpPr>
          <p:cNvPr id="25" name="Straight Connector 24"/>
          <p:cNvCxnSpPr/>
          <p:nvPr userDrawn="1"/>
        </p:nvCxnSpPr>
        <p:spPr>
          <a:xfrm>
            <a:off x="3474120" y="4832685"/>
            <a:ext cx="2794334"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02271" y="476722"/>
            <a:ext cx="7977349" cy="768545"/>
          </a:xfrm>
        </p:spPr>
        <p:txBody>
          <a:bodyPr>
            <a:normAutofit/>
          </a:bodyPr>
          <a:lstStyle>
            <a:lvl1pPr>
              <a:defRPr sz="2700" b="1">
                <a:solidFill>
                  <a:schemeClr val="accent1"/>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402270" y="2110681"/>
            <a:ext cx="3600000" cy="3600000"/>
          </a:xfrm>
          <a:prstGeom prst="ellipse">
            <a:avLst/>
          </a:prstGeom>
          <a:solidFill>
            <a:schemeClr val="accent1"/>
          </a:solidFill>
          <a:effectLst>
            <a:softEdge rad="0"/>
          </a:effectLst>
        </p:spPr>
        <p:txBody>
          <a:bodyPr anchor="ctr">
            <a:noAutofit/>
          </a:bodyPr>
          <a:lstStyle>
            <a:lvl1pPr marL="0" indent="0" algn="ctr">
              <a:buNone/>
              <a:defRPr sz="1500" b="1">
                <a:solidFill>
                  <a:schemeClr val="bg1"/>
                </a:solidFill>
                <a:latin typeface="+mj-lt"/>
              </a:defRPr>
            </a:lvl1pPr>
            <a:lvl2pPr marL="257175" indent="0" algn="ctr">
              <a:buNone/>
              <a:defRPr b="1">
                <a:solidFill>
                  <a:schemeClr val="bg1"/>
                </a:solidFill>
              </a:defRPr>
            </a:lvl2pPr>
            <a:lvl3pPr marL="514350" indent="0" algn="ctr">
              <a:buNone/>
              <a:defRPr b="1">
                <a:solidFill>
                  <a:schemeClr val="bg1"/>
                </a:solidFill>
              </a:defRPr>
            </a:lvl3pPr>
            <a:lvl4pPr marL="771525" indent="0" algn="ctr">
              <a:buNone/>
              <a:defRPr b="1">
                <a:solidFill>
                  <a:schemeClr val="bg1"/>
                </a:solidFill>
              </a:defRPr>
            </a:lvl4pPr>
            <a:lvl5pPr marL="1028700" indent="0" algn="ctr">
              <a:buNone/>
              <a:defRPr b="1">
                <a:solidFill>
                  <a:schemeClr val="bg1"/>
                </a:solidFill>
              </a:defRPr>
            </a:lvl5pPr>
          </a:lstStyle>
          <a:p>
            <a:pPr lvl="0"/>
            <a:r>
              <a:rPr lang="en-US" dirty="0"/>
              <a:t>Click to edit Master text styles</a:t>
            </a:r>
          </a:p>
        </p:txBody>
      </p:sp>
      <p:sp>
        <p:nvSpPr>
          <p:cNvPr id="21" name="Text Placeholder 20"/>
          <p:cNvSpPr>
            <a:spLocks noGrp="1"/>
          </p:cNvSpPr>
          <p:nvPr>
            <p:ph type="body" sz="quarter" idx="11"/>
          </p:nvPr>
        </p:nvSpPr>
        <p:spPr>
          <a:xfrm>
            <a:off x="4254068" y="1652337"/>
            <a:ext cx="2520000" cy="2520000"/>
          </a:xfrm>
          <a:prstGeom prst="ellipse">
            <a:avLst/>
          </a:prstGeom>
          <a:solidFill>
            <a:schemeClr val="accent2">
              <a:lumMod val="20000"/>
              <a:lumOff val="80000"/>
            </a:schemeClr>
          </a:solidFill>
        </p:spPr>
        <p:txBody>
          <a:bodyPr anchor="ctr">
            <a:noAutofit/>
          </a:bodyPr>
          <a:lstStyle>
            <a:lvl1pPr marL="0" indent="0" algn="ctr">
              <a:buNone/>
              <a:defRPr sz="1050">
                <a:solidFill>
                  <a:schemeClr val="accent1"/>
                </a:solidFill>
                <a:latin typeface="+mj-lt"/>
              </a:defRPr>
            </a:lvl1pPr>
            <a:lvl2pPr marL="257175" indent="0" algn="ctr">
              <a:buNone/>
              <a:defRPr sz="1013"/>
            </a:lvl2pPr>
            <a:lvl3pPr marL="514350" indent="0" algn="ctr">
              <a:buNone/>
              <a:defRPr sz="1013"/>
            </a:lvl3pPr>
            <a:lvl4pPr marL="771525" indent="0" algn="ctr">
              <a:buNone/>
              <a:defRPr sz="1013"/>
            </a:lvl4pPr>
            <a:lvl5pPr marL="1028700" indent="0" algn="ctr">
              <a:buNone/>
              <a:defRPr sz="1013"/>
            </a:lvl5pPr>
          </a:lstStyle>
          <a:p>
            <a:pPr lvl="0"/>
            <a:r>
              <a:rPr lang="en-US" dirty="0"/>
              <a:t>Click to edit Master text styles</a:t>
            </a:r>
            <a:endParaRPr lang="en-GB" dirty="0"/>
          </a:p>
        </p:txBody>
      </p:sp>
      <p:sp>
        <p:nvSpPr>
          <p:cNvPr id="22" name="Text Placeholder 20"/>
          <p:cNvSpPr>
            <a:spLocks noGrp="1"/>
          </p:cNvSpPr>
          <p:nvPr>
            <p:ph type="body" sz="quarter" idx="12"/>
          </p:nvPr>
        </p:nvSpPr>
        <p:spPr>
          <a:xfrm>
            <a:off x="6255446" y="3549992"/>
            <a:ext cx="2520000" cy="2520000"/>
          </a:xfrm>
          <a:prstGeom prst="ellipse">
            <a:avLst/>
          </a:prstGeom>
          <a:solidFill>
            <a:schemeClr val="accent2">
              <a:lumMod val="20000"/>
              <a:lumOff val="80000"/>
            </a:schemeClr>
          </a:solidFill>
        </p:spPr>
        <p:txBody>
          <a:bodyPr anchor="ctr">
            <a:noAutofit/>
          </a:bodyPr>
          <a:lstStyle>
            <a:lvl1pPr marL="0" indent="0" algn="ctr">
              <a:buNone/>
              <a:defRPr sz="1050">
                <a:solidFill>
                  <a:schemeClr val="accent1"/>
                </a:solidFill>
                <a:latin typeface="+mj-lt"/>
              </a:defRPr>
            </a:lvl1pPr>
            <a:lvl2pPr marL="257175" indent="0" algn="ctr">
              <a:buNone/>
              <a:defRPr sz="1013"/>
            </a:lvl2pPr>
            <a:lvl3pPr marL="514350" indent="0" algn="ctr">
              <a:buNone/>
              <a:defRPr sz="1013"/>
            </a:lvl3pPr>
            <a:lvl4pPr marL="771525" indent="0" algn="ctr">
              <a:buNone/>
              <a:defRPr sz="1013"/>
            </a:lvl4pPr>
            <a:lvl5pPr marL="1028700" indent="0" algn="ctr">
              <a:buNone/>
              <a:defRPr sz="1013"/>
            </a:lvl5pPr>
          </a:lstStyle>
          <a:p>
            <a:pPr lvl="0"/>
            <a:r>
              <a:rPr lang="en-US"/>
              <a:t>Click to edit Master text styles</a:t>
            </a:r>
            <a:endParaRPr lang="en-GB"/>
          </a:p>
        </p:txBody>
      </p:sp>
      <p:cxnSp>
        <p:nvCxnSpPr>
          <p:cNvPr id="24" name="Straight Connector 23"/>
          <p:cNvCxnSpPr/>
          <p:nvPr userDrawn="1"/>
        </p:nvCxnSpPr>
        <p:spPr>
          <a:xfrm>
            <a:off x="3474120" y="2851484"/>
            <a:ext cx="77995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6" name="Straight Connector 1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3"/>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1240863742"/>
      </p:ext>
    </p:extLst>
  </p:cSld>
  <p:clrMapOvr>
    <a:masterClrMapping/>
  </p:clrMapOvr>
  <p:extLst>
    <p:ext uri="{DCECCB84-F9BA-43D5-87BE-67443E8EF086}">
      <p15:sldGuideLst xmlns:p15="http://schemas.microsoft.com/office/powerpoint/2012/main">
        <p15:guide id="1" orient="horz" pos="3786">
          <p15:clr>
            <a:srgbClr val="FBAE40"/>
          </p15:clr>
        </p15:guide>
        <p15:guide id="2" pos="254">
          <p15:clr>
            <a:srgbClr val="FBAE40"/>
          </p15:clr>
        </p15:guide>
        <p15:guide id="3" orient="horz" pos="1042">
          <p15:clr>
            <a:srgbClr val="FBAE40"/>
          </p15:clr>
        </p15:guide>
        <p15:guide id="4" pos="2312">
          <p15:clr>
            <a:srgbClr val="FBAE40"/>
          </p15:clr>
        </p15:guide>
        <p15:guide id="5" pos="5369">
          <p15:clr>
            <a:srgbClr val="FBAE40"/>
          </p15:clr>
        </p15:guide>
        <p15:guide id="6" pos="5508">
          <p15:clr>
            <a:srgbClr val="FBAE40"/>
          </p15:clr>
        </p15:guide>
        <p15:guide id="7" pos="5279">
          <p15:clr>
            <a:srgbClr val="FBAE40"/>
          </p15:clr>
        </p15:guide>
        <p15:guide id="8" orient="horz" pos="4252">
          <p15:clr>
            <a:srgbClr val="FBAE40"/>
          </p15:clr>
        </p15:guide>
        <p15:guide id="9" orient="horz" pos="4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pic>
        <p:nvPicPr>
          <p:cNvPr id="13" name="Graphic 10">
            <a:extLst>
              <a:ext uri="{FF2B5EF4-FFF2-40B4-BE49-F238E27FC236}">
                <a16:creationId xmlns:a16="http://schemas.microsoft.com/office/drawing/2014/main" id="{B8875D2C-4EA2-4925-8688-7EF800790A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2662227" y="0"/>
            <a:ext cx="8753856" cy="6858000"/>
          </a:xfrm>
          <a:prstGeom prst="rect">
            <a:avLst/>
          </a:prstGeom>
        </p:spPr>
      </p:pic>
      <p:sp>
        <p:nvSpPr>
          <p:cNvPr id="4" name="Rectangle 3">
            <a:extLst>
              <a:ext uri="{FF2B5EF4-FFF2-40B4-BE49-F238E27FC236}">
                <a16:creationId xmlns:a16="http://schemas.microsoft.com/office/drawing/2014/main" id="{30EFEBCC-0D5B-EB4B-83EF-3BC2B129F595}"/>
              </a:ext>
            </a:extLst>
          </p:cNvPr>
          <p:cNvSpPr/>
          <p:nvPr userDrawn="1"/>
        </p:nvSpPr>
        <p:spPr>
          <a:xfrm>
            <a:off x="571500" y="1781994"/>
            <a:ext cx="7942456"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accent3"/>
              </a:solidFill>
              <a:latin typeface="+mj-lt"/>
            </a:endParaRP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928339" y="2196775"/>
            <a:ext cx="7228778" cy="3281521"/>
          </a:xfrm>
        </p:spPr>
        <p:txBody>
          <a:bodyPr anchor="ctr">
            <a:normAutofit/>
          </a:bodyPr>
          <a:lstStyle>
            <a:lvl1pPr marL="0" indent="0" algn="l">
              <a:buNone/>
              <a:defRPr sz="2025" b="1">
                <a:solidFill>
                  <a:schemeClr val="accent1"/>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UAB Fact - 1</a:t>
            </a:r>
          </a:p>
        </p:txBody>
      </p:sp>
      <p:pic>
        <p:nvPicPr>
          <p:cNvPr id="8" name="Graphic 8">
            <a:extLst>
              <a:ext uri="{FF2B5EF4-FFF2-40B4-BE49-F238E27FC236}">
                <a16:creationId xmlns:a16="http://schemas.microsoft.com/office/drawing/2014/main" id="{6A79829C-5A5E-4118-9C77-3E41B88C4E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576" y="928012"/>
            <a:ext cx="4734560" cy="416812"/>
          </a:xfrm>
          <a:prstGeom prst="rect">
            <a:avLst/>
          </a:prstGeom>
        </p:spPr>
      </p:pic>
      <p:sp>
        <p:nvSpPr>
          <p:cNvPr id="9" name="Footer Placeholder 4">
            <a:extLst>
              <a:ext uri="{FF2B5EF4-FFF2-40B4-BE49-F238E27FC236}">
                <a16:creationId xmlns:a16="http://schemas.microsoft.com/office/drawing/2014/main" id="{CF9EC9A0-A0AA-4D41-A33F-0FFBDF23E716}"/>
              </a:ext>
            </a:extLst>
          </p:cNvPr>
          <p:cNvSpPr>
            <a:spLocks noGrp="1"/>
          </p:cNvSpPr>
          <p:nvPr>
            <p:ph type="ftr" sz="quarter" idx="11"/>
          </p:nvPr>
        </p:nvSpPr>
        <p:spPr>
          <a:xfrm>
            <a:off x="495437" y="1364473"/>
            <a:ext cx="6856545" cy="293296"/>
          </a:xfrm>
        </p:spPr>
        <p:txBody>
          <a:bodyPr/>
          <a:lstStyle>
            <a:lvl1pPr algn="l">
              <a:defRPr sz="750">
                <a:solidFill>
                  <a:schemeClr val="bg1"/>
                </a:solidFill>
                <a:latin typeface="+mj-lt"/>
              </a:defRPr>
            </a:lvl1pPr>
          </a:lstStyle>
          <a:p>
            <a:r>
              <a:rPr lang="en-GB"/>
              <a:t>SCHOOL OF - to apply in all slides at the same time edit in Insert &gt; Header &amp; Footer</a:t>
            </a:r>
            <a:endParaRPr lang="en-GB" dirty="0"/>
          </a:p>
        </p:txBody>
      </p:sp>
    </p:spTree>
    <p:extLst>
      <p:ext uri="{BB962C8B-B14F-4D97-AF65-F5344CB8AC3E}">
        <p14:creationId xmlns:p14="http://schemas.microsoft.com/office/powerpoint/2010/main" val="1116571369"/>
      </p:ext>
    </p:extLst>
  </p:cSld>
  <p:clrMapOvr>
    <a:masterClrMapping/>
  </p:clrMapOvr>
  <p:extLst>
    <p:ext uri="{DCECCB84-F9BA-43D5-87BE-67443E8EF086}">
      <p15:sldGuideLst xmlns:p15="http://schemas.microsoft.com/office/powerpoint/2012/main">
        <p15:guide id="1" pos="362">
          <p15:clr>
            <a:srgbClr val="FBAE40"/>
          </p15:clr>
        </p15:guide>
        <p15:guide id="2" orient="horz" pos="3710">
          <p15:clr>
            <a:srgbClr val="FBAE40"/>
          </p15:clr>
        </p15:guide>
        <p15:guide id="3" pos="5356">
          <p15:clr>
            <a:srgbClr val="FBAE40"/>
          </p15:clr>
        </p15:guide>
        <p15:guide id="4" orient="horz" pos="584">
          <p15:clr>
            <a:srgbClr val="FBAE40"/>
          </p15:clr>
        </p15:guide>
        <p15:guide id="5" orient="horz" pos="99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UAB Fact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575073" y="2256918"/>
            <a:ext cx="7987902" cy="3571454"/>
          </a:xfrm>
        </p:spPr>
        <p:txBody>
          <a:bodyPr anchor="t">
            <a:normAutofit/>
          </a:bodyPr>
          <a:lstStyle>
            <a:lvl1pPr marL="0" indent="0" algn="l">
              <a:buNone/>
              <a:defRPr sz="2025" b="1">
                <a:solidFill>
                  <a:schemeClr val="accent1"/>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UAB Fact - 2</a:t>
            </a:r>
          </a:p>
        </p:txBody>
      </p:sp>
      <p:pic>
        <p:nvPicPr>
          <p:cNvPr id="5" name="Graphic 10">
            <a:extLst>
              <a:ext uri="{FF2B5EF4-FFF2-40B4-BE49-F238E27FC236}">
                <a16:creationId xmlns:a16="http://schemas.microsoft.com/office/drawing/2014/main" id="{46D5A173-9511-4C17-90E5-91E20FC1F3D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2578607" y="0"/>
            <a:ext cx="8753856" cy="6858000"/>
          </a:xfrm>
          <a:prstGeom prst="rect">
            <a:avLst/>
          </a:prstGeom>
        </p:spPr>
      </p:pic>
    </p:spTree>
    <p:extLst>
      <p:ext uri="{BB962C8B-B14F-4D97-AF65-F5344CB8AC3E}">
        <p14:creationId xmlns:p14="http://schemas.microsoft.com/office/powerpoint/2010/main" val="2341691435"/>
      </p:ext>
    </p:extLst>
  </p:cSld>
  <p:clrMapOvr>
    <a:masterClrMapping/>
  </p:clrMapOvr>
  <p:extLst>
    <p:ext uri="{DCECCB84-F9BA-43D5-87BE-67443E8EF086}">
      <p15:sldGuideLst xmlns:p15="http://schemas.microsoft.com/office/powerpoint/2012/main">
        <p15:guide id="1" pos="362">
          <p15:clr>
            <a:srgbClr val="FBAE40"/>
          </p15:clr>
        </p15:guide>
        <p15:guide id="2" orient="horz" pos="1423">
          <p15:clr>
            <a:srgbClr val="FBAE40"/>
          </p15:clr>
        </p15:guide>
        <p15:guide id="3" pos="5394">
          <p15:clr>
            <a:srgbClr val="FBAE40"/>
          </p15:clr>
        </p15:guide>
        <p15:guide id="4" orient="horz" pos="366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UAB Fac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FE5E2-583D-3440-B3E2-B7A6D31591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78" t="17398" b="1437"/>
          <a:stretch/>
        </p:blipFill>
        <p:spPr>
          <a:xfrm>
            <a:off x="0" y="0"/>
            <a:ext cx="9144000" cy="6858000"/>
          </a:xfrm>
          <a:prstGeom prst="rect">
            <a:avLst/>
          </a:prstGeom>
        </p:spPr>
      </p:pic>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575073" y="1573213"/>
            <a:ext cx="7938884" cy="4303712"/>
          </a:xfrm>
          <a:solidFill>
            <a:schemeClr val="accent1">
              <a:alpha val="85000"/>
            </a:schemeClr>
          </a:solidFill>
        </p:spPr>
        <p:txBody>
          <a:bodyPr lIns="468000" tIns="468000" rIns="468000" bIns="468000" anchor="ctr">
            <a:normAutofit/>
          </a:bodyPr>
          <a:lstStyle>
            <a:lvl1pPr marL="0" indent="0" algn="l">
              <a:buNone/>
              <a:defRPr sz="2025" b="1">
                <a:solidFill>
                  <a:schemeClr val="bg1"/>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UAB Fact  - 3</a:t>
            </a:r>
          </a:p>
        </p:txBody>
      </p:sp>
    </p:spTree>
    <p:extLst>
      <p:ext uri="{BB962C8B-B14F-4D97-AF65-F5344CB8AC3E}">
        <p14:creationId xmlns:p14="http://schemas.microsoft.com/office/powerpoint/2010/main" val="3014615515"/>
      </p:ext>
    </p:extLst>
  </p:cSld>
  <p:clrMapOvr>
    <a:masterClrMapping/>
  </p:clrMapOvr>
  <p:extLst>
    <p:ext uri="{DCECCB84-F9BA-43D5-87BE-67443E8EF086}">
      <p15:sldGuideLst xmlns:p15="http://schemas.microsoft.com/office/powerpoint/2012/main">
        <p15:guide id="1" orient="horz" pos="3702">
          <p15:clr>
            <a:srgbClr val="FBAE40"/>
          </p15:clr>
        </p15:guide>
        <p15:guide id="2" pos="362">
          <p15:clr>
            <a:srgbClr val="FBAE40"/>
          </p15:clr>
        </p15:guide>
        <p15:guide id="3" pos="5356">
          <p15:clr>
            <a:srgbClr val="FBAE40"/>
          </p15:clr>
        </p15:guide>
        <p15:guide id="4" orient="horz" pos="99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Quote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Subtitle 2">
            <a:extLst>
              <a:ext uri="{FF2B5EF4-FFF2-40B4-BE49-F238E27FC236}">
                <a16:creationId xmlns:a16="http://schemas.microsoft.com/office/drawing/2014/main" id="{E13A2D67-91F3-2946-BCCD-7D3373EEB483}"/>
              </a:ext>
            </a:extLst>
          </p:cNvPr>
          <p:cNvSpPr txBox="1">
            <a:spLocks/>
          </p:cNvSpPr>
          <p:nvPr userDrawn="1"/>
        </p:nvSpPr>
        <p:spPr>
          <a:xfrm>
            <a:off x="7960659" y="4013431"/>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469" dirty="0">
                <a:latin typeface="+mn-lt"/>
              </a:rPr>
              <a:t>”</a:t>
            </a:r>
          </a:p>
        </p:txBody>
      </p:sp>
      <p:sp>
        <p:nvSpPr>
          <p:cNvPr id="10" name="Subtitle 2">
            <a:extLst>
              <a:ext uri="{FF2B5EF4-FFF2-40B4-BE49-F238E27FC236}">
                <a16:creationId xmlns:a16="http://schemas.microsoft.com/office/drawing/2014/main" id="{33F74712-47DD-D445-BB61-E4279010D2FD}"/>
              </a:ext>
            </a:extLst>
          </p:cNvPr>
          <p:cNvSpPr txBox="1">
            <a:spLocks/>
          </p:cNvSpPr>
          <p:nvPr userDrawn="1"/>
        </p:nvSpPr>
        <p:spPr>
          <a:xfrm>
            <a:off x="657217" y="1889034"/>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469" dirty="0">
                <a:latin typeface="+mn-lt"/>
              </a:rPr>
              <a:t>“</a:t>
            </a:r>
          </a:p>
        </p:txBody>
      </p:sp>
      <p:sp>
        <p:nvSpPr>
          <p:cNvPr id="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1" y="4834375"/>
            <a:ext cx="6858000" cy="544513"/>
          </a:xfrm>
        </p:spPr>
        <p:txBody>
          <a:bodyPr/>
          <a:lstStyle>
            <a:lvl1pPr marL="0" indent="0" algn="ctr">
              <a:buNone/>
              <a:defRPr b="1">
                <a:solidFill>
                  <a:schemeClr val="accent3"/>
                </a:solidFill>
                <a:latin typeface="+mn-lt"/>
              </a:defRPr>
            </a:lvl1pPr>
          </a:lstStyle>
          <a:p>
            <a:pPr lvl="0"/>
            <a:r>
              <a:rPr lang="en-US" dirty="0"/>
              <a:t>Author</a:t>
            </a:r>
          </a:p>
        </p:txBody>
      </p:sp>
      <p:sp>
        <p:nvSpPr>
          <p:cNvPr id="8" name="Title 1">
            <a:extLst>
              <a:ext uri="{FF2B5EF4-FFF2-40B4-BE49-F238E27FC236}">
                <a16:creationId xmlns:a16="http://schemas.microsoft.com/office/drawing/2014/main" id="{EA7D64EC-DA4C-BA4D-87B3-681A69F4563D}"/>
              </a:ext>
            </a:extLst>
          </p:cNvPr>
          <p:cNvSpPr>
            <a:spLocks noGrp="1"/>
          </p:cNvSpPr>
          <p:nvPr>
            <p:ph type="ctrTitle" hasCustomPrompt="1"/>
          </p:nvPr>
        </p:nvSpPr>
        <p:spPr>
          <a:xfrm>
            <a:off x="1139429" y="2355273"/>
            <a:ext cx="6858000" cy="1854262"/>
          </a:xfrm>
        </p:spPr>
        <p:txBody>
          <a:bodyPr anchor="ctr"/>
          <a:lstStyle>
            <a:lvl1pPr algn="ctr">
              <a:defRPr sz="3375" b="1">
                <a:solidFill>
                  <a:schemeClr val="bg1"/>
                </a:solidFill>
                <a:latin typeface="+mn-lt"/>
              </a:defRPr>
            </a:lvl1pPr>
          </a:lstStyle>
          <a:p>
            <a:r>
              <a:rPr lang="en-US" dirty="0"/>
              <a:t>Quote – Option 1</a:t>
            </a:r>
          </a:p>
        </p:txBody>
      </p:sp>
    </p:spTree>
    <p:extLst>
      <p:ext uri="{BB962C8B-B14F-4D97-AF65-F5344CB8AC3E}">
        <p14:creationId xmlns:p14="http://schemas.microsoft.com/office/powerpoint/2010/main" val="1992015360"/>
      </p:ext>
    </p:extLst>
  </p:cSld>
  <p:clrMapOvr>
    <a:masterClrMapping/>
  </p:clrMapOvr>
  <p:extLst>
    <p:ext uri="{DCECCB84-F9BA-43D5-87BE-67443E8EF086}">
      <p15:sldGuideLst xmlns:p15="http://schemas.microsoft.com/office/powerpoint/2012/main">
        <p15:guide id="1" pos="2880">
          <p15:clr>
            <a:srgbClr val="FBAE40"/>
          </p15:clr>
        </p15:guide>
        <p15:guide id="2" orient="horz" pos="1482">
          <p15:clr>
            <a:srgbClr val="FBAE40"/>
          </p15:clr>
        </p15:guide>
        <p15:guide id="3" orient="horz" pos="2651">
          <p15:clr>
            <a:srgbClr val="FBAE40"/>
          </p15:clr>
        </p15:guide>
        <p15:guide id="4" pos="718">
          <p15:clr>
            <a:srgbClr val="FBAE40"/>
          </p15:clr>
        </p15:guide>
        <p15:guide id="5" pos="5038">
          <p15:clr>
            <a:srgbClr val="FBAE40"/>
          </p15:clr>
        </p15:guide>
        <p15:guide id="6" orient="horz" pos="304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Quote – Option 1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Graphic 10">
            <a:extLst>
              <a:ext uri="{FF2B5EF4-FFF2-40B4-BE49-F238E27FC236}">
                <a16:creationId xmlns:a16="http://schemas.microsoft.com/office/drawing/2014/main" id="{4057A37B-D6CE-4B27-BD27-4F6ABCD40F0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2662227" y="0"/>
            <a:ext cx="8753856" cy="6858000"/>
          </a:xfrm>
          <a:prstGeom prst="rect">
            <a:avLst/>
          </a:prstGeom>
        </p:spPr>
      </p:pic>
      <p:sp>
        <p:nvSpPr>
          <p:cNvPr id="14" name="Subtitle 2">
            <a:extLst>
              <a:ext uri="{FF2B5EF4-FFF2-40B4-BE49-F238E27FC236}">
                <a16:creationId xmlns:a16="http://schemas.microsoft.com/office/drawing/2014/main" id="{E13A2D67-91F3-2946-BCCD-7D3373EEB483}"/>
              </a:ext>
            </a:extLst>
          </p:cNvPr>
          <p:cNvSpPr txBox="1">
            <a:spLocks/>
          </p:cNvSpPr>
          <p:nvPr userDrawn="1"/>
        </p:nvSpPr>
        <p:spPr>
          <a:xfrm>
            <a:off x="7960659" y="4013431"/>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469" dirty="0">
                <a:latin typeface="+mn-lt"/>
              </a:rPr>
              <a:t>”</a:t>
            </a:r>
          </a:p>
        </p:txBody>
      </p:sp>
      <p:sp>
        <p:nvSpPr>
          <p:cNvPr id="16"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1" y="4834375"/>
            <a:ext cx="6858000" cy="544513"/>
          </a:xfrm>
        </p:spPr>
        <p:txBody>
          <a:bodyPr/>
          <a:lstStyle>
            <a:lvl1pPr marL="0" indent="0" algn="ctr">
              <a:buNone/>
              <a:defRPr b="1">
                <a:solidFill>
                  <a:schemeClr val="accent3"/>
                </a:solidFill>
                <a:latin typeface="+mn-lt"/>
              </a:defRPr>
            </a:lvl1pPr>
          </a:lstStyle>
          <a:p>
            <a:pPr lvl="0"/>
            <a:r>
              <a:rPr lang="en-US" dirty="0"/>
              <a:t>Author</a:t>
            </a:r>
          </a:p>
        </p:txBody>
      </p:sp>
      <p:sp>
        <p:nvSpPr>
          <p:cNvPr id="10" name="Title 1">
            <a:extLst>
              <a:ext uri="{FF2B5EF4-FFF2-40B4-BE49-F238E27FC236}">
                <a16:creationId xmlns:a16="http://schemas.microsoft.com/office/drawing/2014/main" id="{10CFEA6F-993C-48F5-BABF-D2AE4C3AD388}"/>
              </a:ext>
            </a:extLst>
          </p:cNvPr>
          <p:cNvSpPr>
            <a:spLocks noGrp="1"/>
          </p:cNvSpPr>
          <p:nvPr>
            <p:ph type="ctrTitle" hasCustomPrompt="1"/>
          </p:nvPr>
        </p:nvSpPr>
        <p:spPr>
          <a:xfrm>
            <a:off x="1139429" y="2355273"/>
            <a:ext cx="6858000" cy="1854262"/>
          </a:xfrm>
        </p:spPr>
        <p:txBody>
          <a:bodyPr anchor="ctr"/>
          <a:lstStyle>
            <a:lvl1pPr algn="ctr">
              <a:defRPr sz="3375" b="1">
                <a:solidFill>
                  <a:schemeClr val="bg1"/>
                </a:solidFill>
                <a:latin typeface="+mn-lt"/>
              </a:defRPr>
            </a:lvl1pPr>
          </a:lstStyle>
          <a:p>
            <a:r>
              <a:rPr lang="en-US" dirty="0"/>
              <a:t>Quote – Option 1 Monogram</a:t>
            </a:r>
          </a:p>
        </p:txBody>
      </p:sp>
      <p:sp>
        <p:nvSpPr>
          <p:cNvPr id="9" name="Subtitle 2">
            <a:extLst>
              <a:ext uri="{FF2B5EF4-FFF2-40B4-BE49-F238E27FC236}">
                <a16:creationId xmlns:a16="http://schemas.microsoft.com/office/drawing/2014/main" id="{E65E39DA-6AE9-4451-8CA3-95DDB8E4FA3C}"/>
              </a:ext>
            </a:extLst>
          </p:cNvPr>
          <p:cNvSpPr txBox="1">
            <a:spLocks/>
          </p:cNvSpPr>
          <p:nvPr userDrawn="1"/>
        </p:nvSpPr>
        <p:spPr>
          <a:xfrm>
            <a:off x="657217" y="1889034"/>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469" dirty="0">
                <a:latin typeface="+mn-lt"/>
              </a:rPr>
              <a:t>“</a:t>
            </a:r>
          </a:p>
        </p:txBody>
      </p:sp>
    </p:spTree>
    <p:extLst>
      <p:ext uri="{BB962C8B-B14F-4D97-AF65-F5344CB8AC3E}">
        <p14:creationId xmlns:p14="http://schemas.microsoft.com/office/powerpoint/2010/main" val="3924868927"/>
      </p:ext>
    </p:extLst>
  </p:cSld>
  <p:clrMapOvr>
    <a:masterClrMapping/>
  </p:clrMapOvr>
  <p:extLst>
    <p:ext uri="{DCECCB84-F9BA-43D5-87BE-67443E8EF086}">
      <p15:sldGuideLst xmlns:p15="http://schemas.microsoft.com/office/powerpoint/2012/main">
        <p15:guide id="1" orient="horz" pos="1474">
          <p15:clr>
            <a:srgbClr val="FBAE40"/>
          </p15:clr>
        </p15:guide>
        <p15:guide id="2" pos="718">
          <p15:clr>
            <a:srgbClr val="FBAE40"/>
          </p15:clr>
        </p15:guide>
        <p15:guide id="3" pos="5045">
          <p15:clr>
            <a:srgbClr val="FBAE40"/>
          </p15:clr>
        </p15:guide>
        <p15:guide id="4" pos="2880">
          <p15:clr>
            <a:srgbClr val="FBAE40"/>
          </p15:clr>
        </p15:guide>
        <p15:guide id="5" orient="horz" pos="2651">
          <p15:clr>
            <a:srgbClr val="FBAE40"/>
          </p15:clr>
        </p15:guide>
        <p15:guide id="6" orient="horz" pos="304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Quote – Option 1 - Picture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205B58-DB7E-8244-8533-249ABF49D5AE}"/>
              </a:ext>
            </a:extLst>
          </p:cNvPr>
          <p:cNvSpPr/>
          <p:nvPr userDrawn="1"/>
        </p:nvSpPr>
        <p:spPr>
          <a:xfrm>
            <a:off x="0" y="0"/>
            <a:ext cx="9144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sp>
        <p:nvSpPr>
          <p:cNvPr id="11" name="TextBox 10">
            <a:extLst>
              <a:ext uri="{FF2B5EF4-FFF2-40B4-BE49-F238E27FC236}">
                <a16:creationId xmlns:a16="http://schemas.microsoft.com/office/drawing/2014/main" id="{36FC2C5F-A5E4-3C43-ABB2-297B20BE2613}"/>
              </a:ext>
            </a:extLst>
          </p:cNvPr>
          <p:cNvSpPr txBox="1"/>
          <p:nvPr userDrawn="1"/>
        </p:nvSpPr>
        <p:spPr>
          <a:xfrm>
            <a:off x="-2" y="-426745"/>
            <a:ext cx="9144002" cy="213585"/>
          </a:xfrm>
          <a:prstGeom prst="rect">
            <a:avLst/>
          </a:prstGeom>
          <a:solidFill>
            <a:schemeClr val="bg1"/>
          </a:solidFill>
        </p:spPr>
        <p:txBody>
          <a:bodyPr wrap="square" rtlCol="0">
            <a:spAutoFit/>
          </a:bodyPr>
          <a:lstStyle/>
          <a:p>
            <a:pPr algn="ctr"/>
            <a:r>
              <a:rPr lang="pl-PL" sz="788" dirty="0">
                <a:solidFill>
                  <a:schemeClr val="accent2"/>
                </a:solidFill>
                <a:latin typeface="+mj-lt"/>
              </a:rPr>
              <a:t>To insert a background image, right-click on the slide – select FORMAT BACKGROUND &gt; Picture or texture fill</a:t>
            </a:r>
            <a:endParaRPr lang="bg-BG" sz="788" dirty="0">
              <a:solidFill>
                <a:schemeClr val="accent2"/>
              </a:solidFill>
              <a:latin typeface="+mj-lt"/>
            </a:endParaRPr>
          </a:p>
        </p:txBody>
      </p:sp>
      <p:sp>
        <p:nvSpPr>
          <p:cNvPr id="15" name="Subtitle 2">
            <a:extLst>
              <a:ext uri="{FF2B5EF4-FFF2-40B4-BE49-F238E27FC236}">
                <a16:creationId xmlns:a16="http://schemas.microsoft.com/office/drawing/2014/main" id="{E13A2D67-91F3-2946-BCCD-7D3373EEB483}"/>
              </a:ext>
            </a:extLst>
          </p:cNvPr>
          <p:cNvSpPr txBox="1">
            <a:spLocks/>
          </p:cNvSpPr>
          <p:nvPr userDrawn="1"/>
        </p:nvSpPr>
        <p:spPr>
          <a:xfrm>
            <a:off x="7960659" y="4013431"/>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469" dirty="0">
                <a:latin typeface="+mj-lt"/>
              </a:rPr>
              <a:t>”</a:t>
            </a:r>
          </a:p>
        </p:txBody>
      </p:sp>
      <p:sp>
        <p:nvSpPr>
          <p:cNvPr id="17"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1" y="4834375"/>
            <a:ext cx="6858000" cy="544513"/>
          </a:xfrm>
        </p:spPr>
        <p:txBody>
          <a:bodyPr/>
          <a:lstStyle>
            <a:lvl1pPr marL="0" indent="0" algn="ctr">
              <a:buNone/>
              <a:defRPr b="1">
                <a:solidFill>
                  <a:schemeClr val="accent3"/>
                </a:solidFill>
                <a:latin typeface="+mj-lt"/>
              </a:defRPr>
            </a:lvl1pPr>
          </a:lstStyle>
          <a:p>
            <a:pPr lvl="0"/>
            <a:r>
              <a:rPr lang="en-US" dirty="0"/>
              <a:t>Author</a:t>
            </a:r>
          </a:p>
        </p:txBody>
      </p:sp>
      <p:sp>
        <p:nvSpPr>
          <p:cNvPr id="8" name="Title 1">
            <a:extLst>
              <a:ext uri="{FF2B5EF4-FFF2-40B4-BE49-F238E27FC236}">
                <a16:creationId xmlns:a16="http://schemas.microsoft.com/office/drawing/2014/main" id="{C92F1E1E-9164-4ECD-A2F5-BF1183861FD4}"/>
              </a:ext>
            </a:extLst>
          </p:cNvPr>
          <p:cNvSpPr>
            <a:spLocks noGrp="1"/>
          </p:cNvSpPr>
          <p:nvPr>
            <p:ph type="ctrTitle" hasCustomPrompt="1"/>
          </p:nvPr>
        </p:nvSpPr>
        <p:spPr>
          <a:xfrm>
            <a:off x="1139429" y="2355273"/>
            <a:ext cx="6858000" cy="1854262"/>
          </a:xfrm>
        </p:spPr>
        <p:txBody>
          <a:bodyPr anchor="ctr"/>
          <a:lstStyle>
            <a:lvl1pPr algn="ctr">
              <a:defRPr sz="3375" b="1">
                <a:solidFill>
                  <a:schemeClr val="bg1"/>
                </a:solidFill>
                <a:latin typeface="+mj-lt"/>
              </a:defRPr>
            </a:lvl1pPr>
          </a:lstStyle>
          <a:p>
            <a:r>
              <a:rPr lang="en-US" dirty="0"/>
              <a:t>Quote – Option 1 </a:t>
            </a:r>
            <a:br>
              <a:rPr lang="en-US" dirty="0"/>
            </a:br>
            <a:r>
              <a:rPr lang="en-US" dirty="0"/>
              <a:t>Picture Background</a:t>
            </a:r>
          </a:p>
        </p:txBody>
      </p:sp>
      <p:sp>
        <p:nvSpPr>
          <p:cNvPr id="10" name="Subtitle 2">
            <a:extLst>
              <a:ext uri="{FF2B5EF4-FFF2-40B4-BE49-F238E27FC236}">
                <a16:creationId xmlns:a16="http://schemas.microsoft.com/office/drawing/2014/main" id="{DA40E474-3DEF-47AF-ACB3-3054C5ED3130}"/>
              </a:ext>
            </a:extLst>
          </p:cNvPr>
          <p:cNvSpPr txBox="1">
            <a:spLocks/>
          </p:cNvSpPr>
          <p:nvPr userDrawn="1"/>
        </p:nvSpPr>
        <p:spPr>
          <a:xfrm>
            <a:off x="657217" y="1889034"/>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469" dirty="0">
                <a:latin typeface="+mj-lt"/>
              </a:rPr>
              <a:t>“</a:t>
            </a:r>
          </a:p>
        </p:txBody>
      </p:sp>
    </p:spTree>
    <p:extLst>
      <p:ext uri="{BB962C8B-B14F-4D97-AF65-F5344CB8AC3E}">
        <p14:creationId xmlns:p14="http://schemas.microsoft.com/office/powerpoint/2010/main" val="2474321366"/>
      </p:ext>
    </p:extLst>
  </p:cSld>
  <p:clrMapOvr>
    <a:masterClrMapping/>
  </p:clrMapOvr>
  <p:extLst>
    <p:ext uri="{DCECCB84-F9BA-43D5-87BE-67443E8EF086}">
      <p15:sldGuideLst xmlns:p15="http://schemas.microsoft.com/office/powerpoint/2012/main">
        <p15:guide id="1" pos="5045">
          <p15:clr>
            <a:srgbClr val="FBAE40"/>
          </p15:clr>
        </p15:guide>
        <p15:guide id="2" orient="horz" pos="2651">
          <p15:clr>
            <a:srgbClr val="FBAE40"/>
          </p15:clr>
        </p15:guide>
        <p15:guide id="3" orient="horz" pos="3049">
          <p15:clr>
            <a:srgbClr val="FBAE40"/>
          </p15:clr>
        </p15:guide>
        <p15:guide id="4" orient="horz" pos="1474">
          <p15:clr>
            <a:srgbClr val="FBAE40"/>
          </p15:clr>
        </p15:guide>
        <p15:guide id="5" pos="712">
          <p15:clr>
            <a:srgbClr val="FBAE40"/>
          </p15:clr>
        </p15:guide>
        <p15:guide id="6"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Quote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Subtitle 2">
            <a:extLst>
              <a:ext uri="{FF2B5EF4-FFF2-40B4-BE49-F238E27FC236}">
                <a16:creationId xmlns:a16="http://schemas.microsoft.com/office/drawing/2014/main" id="{E13A2D67-91F3-2946-BCCD-7D3373EEB483}"/>
              </a:ext>
            </a:extLst>
          </p:cNvPr>
          <p:cNvSpPr txBox="1">
            <a:spLocks/>
          </p:cNvSpPr>
          <p:nvPr userDrawn="1"/>
        </p:nvSpPr>
        <p:spPr>
          <a:xfrm>
            <a:off x="7960659" y="4013431"/>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469" dirty="0">
                <a:solidFill>
                  <a:schemeClr val="bg1"/>
                </a:solidFill>
                <a:latin typeface="+mn-lt"/>
              </a:rPr>
              <a:t>”</a:t>
            </a:r>
          </a:p>
        </p:txBody>
      </p:sp>
      <p:sp>
        <p:nvSpPr>
          <p:cNvPr id="12"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0" y="4825908"/>
            <a:ext cx="6858000" cy="544513"/>
          </a:xfrm>
        </p:spPr>
        <p:txBody>
          <a:bodyPr/>
          <a:lstStyle>
            <a:lvl1pPr marL="0" indent="0" algn="ctr">
              <a:buFont typeface="Arial" charset="0"/>
              <a:buNone/>
              <a:defRPr b="1">
                <a:solidFill>
                  <a:schemeClr val="accent2"/>
                </a:solidFill>
                <a:latin typeface="+mn-lt"/>
              </a:defRPr>
            </a:lvl1pPr>
          </a:lstStyle>
          <a:p>
            <a:pPr lvl="0"/>
            <a:r>
              <a:rPr lang="en-US" dirty="0"/>
              <a:t>Author</a:t>
            </a:r>
          </a:p>
        </p:txBody>
      </p:sp>
      <p:sp>
        <p:nvSpPr>
          <p:cNvPr id="10" name="Title 1">
            <a:extLst>
              <a:ext uri="{FF2B5EF4-FFF2-40B4-BE49-F238E27FC236}">
                <a16:creationId xmlns:a16="http://schemas.microsoft.com/office/drawing/2014/main" id="{1903D931-FCAA-4277-9747-EAD0E46B91A8}"/>
              </a:ext>
            </a:extLst>
          </p:cNvPr>
          <p:cNvSpPr>
            <a:spLocks noGrp="1"/>
          </p:cNvSpPr>
          <p:nvPr>
            <p:ph type="ctrTitle" hasCustomPrompt="1"/>
          </p:nvPr>
        </p:nvSpPr>
        <p:spPr>
          <a:xfrm>
            <a:off x="1139429" y="2355273"/>
            <a:ext cx="6858000" cy="1854262"/>
          </a:xfrm>
        </p:spPr>
        <p:txBody>
          <a:bodyPr anchor="ctr"/>
          <a:lstStyle>
            <a:lvl1pPr algn="ctr">
              <a:defRPr sz="3375" b="1">
                <a:solidFill>
                  <a:schemeClr val="bg1"/>
                </a:solidFill>
                <a:latin typeface="+mn-lt"/>
              </a:defRPr>
            </a:lvl1pPr>
          </a:lstStyle>
          <a:p>
            <a:r>
              <a:rPr lang="en-US" dirty="0"/>
              <a:t>Quote – Option 2</a:t>
            </a:r>
          </a:p>
        </p:txBody>
      </p:sp>
      <p:sp>
        <p:nvSpPr>
          <p:cNvPr id="9" name="Subtitle 2">
            <a:extLst>
              <a:ext uri="{FF2B5EF4-FFF2-40B4-BE49-F238E27FC236}">
                <a16:creationId xmlns:a16="http://schemas.microsoft.com/office/drawing/2014/main" id="{BF9F2A02-CD60-4A05-8E07-2B3EC67CC57A}"/>
              </a:ext>
            </a:extLst>
          </p:cNvPr>
          <p:cNvSpPr txBox="1">
            <a:spLocks/>
          </p:cNvSpPr>
          <p:nvPr userDrawn="1"/>
        </p:nvSpPr>
        <p:spPr>
          <a:xfrm>
            <a:off x="657217" y="1889034"/>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469" dirty="0">
                <a:solidFill>
                  <a:schemeClr val="bg1"/>
                </a:solidFill>
                <a:latin typeface="+mn-lt"/>
              </a:rPr>
              <a:t>“</a:t>
            </a:r>
          </a:p>
        </p:txBody>
      </p:sp>
    </p:spTree>
    <p:extLst>
      <p:ext uri="{BB962C8B-B14F-4D97-AF65-F5344CB8AC3E}">
        <p14:creationId xmlns:p14="http://schemas.microsoft.com/office/powerpoint/2010/main" val="1345449958"/>
      </p:ext>
    </p:extLst>
  </p:cSld>
  <p:clrMapOvr>
    <a:masterClrMapping/>
  </p:clrMapOvr>
  <p:extLst>
    <p:ext uri="{DCECCB84-F9BA-43D5-87BE-67443E8EF086}">
      <p15:sldGuideLst xmlns:p15="http://schemas.microsoft.com/office/powerpoint/2012/main">
        <p15:guide id="1" pos="5038">
          <p15:clr>
            <a:srgbClr val="FBAE40"/>
          </p15:clr>
        </p15:guide>
        <p15:guide id="2" orient="horz" pos="3041">
          <p15:clr>
            <a:srgbClr val="FBAE40"/>
          </p15:clr>
        </p15:guide>
        <p15:guide id="3" pos="718">
          <p15:clr>
            <a:srgbClr val="FBAE40"/>
          </p15:clr>
        </p15:guide>
        <p15:guide id="4" orient="horz" pos="2651">
          <p15:clr>
            <a:srgbClr val="FBAE40"/>
          </p15:clr>
        </p15:guide>
        <p15:guide id="5" orient="horz" pos="148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Quote – Option 2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4" name="Graphic 10">
            <a:extLst>
              <a:ext uri="{FF2B5EF4-FFF2-40B4-BE49-F238E27FC236}">
                <a16:creationId xmlns:a16="http://schemas.microsoft.com/office/drawing/2014/main" id="{ABD985B1-EAFD-4927-BB45-39E8D95C9E7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2662227" y="0"/>
            <a:ext cx="8753856" cy="6858000"/>
          </a:xfrm>
          <a:prstGeom prst="rect">
            <a:avLst/>
          </a:prstGeom>
        </p:spPr>
      </p:pic>
      <p:sp>
        <p:nvSpPr>
          <p:cNvPr id="11" name="Subtitle 2">
            <a:extLst>
              <a:ext uri="{FF2B5EF4-FFF2-40B4-BE49-F238E27FC236}">
                <a16:creationId xmlns:a16="http://schemas.microsoft.com/office/drawing/2014/main" id="{E13A2D67-91F3-2946-BCCD-7D3373EEB483}"/>
              </a:ext>
            </a:extLst>
          </p:cNvPr>
          <p:cNvSpPr txBox="1">
            <a:spLocks/>
          </p:cNvSpPr>
          <p:nvPr userDrawn="1"/>
        </p:nvSpPr>
        <p:spPr>
          <a:xfrm>
            <a:off x="7960659" y="4013431"/>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469" dirty="0">
                <a:solidFill>
                  <a:schemeClr val="bg1"/>
                </a:solidFill>
                <a:latin typeface="+mn-lt"/>
              </a:rPr>
              <a:t>”</a:t>
            </a:r>
          </a:p>
        </p:txBody>
      </p:sp>
      <p:sp>
        <p:nvSpPr>
          <p:cNvPr id="13"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0" y="4825908"/>
            <a:ext cx="6858000" cy="544513"/>
          </a:xfrm>
        </p:spPr>
        <p:txBody>
          <a:bodyPr/>
          <a:lstStyle>
            <a:lvl1pPr marL="0" indent="0" algn="ctr">
              <a:buFont typeface="Arial" charset="0"/>
              <a:buNone/>
              <a:defRPr b="1">
                <a:solidFill>
                  <a:schemeClr val="accent2"/>
                </a:solidFill>
                <a:latin typeface="+mn-lt"/>
              </a:defRPr>
            </a:lvl1pPr>
          </a:lstStyle>
          <a:p>
            <a:pPr lvl="0"/>
            <a:r>
              <a:rPr lang="en-US" dirty="0"/>
              <a:t>Author</a:t>
            </a:r>
          </a:p>
        </p:txBody>
      </p:sp>
      <p:sp>
        <p:nvSpPr>
          <p:cNvPr id="10" name="Title 1">
            <a:extLst>
              <a:ext uri="{FF2B5EF4-FFF2-40B4-BE49-F238E27FC236}">
                <a16:creationId xmlns:a16="http://schemas.microsoft.com/office/drawing/2014/main" id="{30154A64-3E18-4B3A-9175-6FA1501DBECA}"/>
              </a:ext>
            </a:extLst>
          </p:cNvPr>
          <p:cNvSpPr>
            <a:spLocks noGrp="1"/>
          </p:cNvSpPr>
          <p:nvPr>
            <p:ph type="ctrTitle" hasCustomPrompt="1"/>
          </p:nvPr>
        </p:nvSpPr>
        <p:spPr>
          <a:xfrm>
            <a:off x="1139429" y="2355273"/>
            <a:ext cx="6858000" cy="1854262"/>
          </a:xfrm>
        </p:spPr>
        <p:txBody>
          <a:bodyPr anchor="ctr"/>
          <a:lstStyle>
            <a:lvl1pPr algn="ctr">
              <a:defRPr sz="3375" b="1">
                <a:solidFill>
                  <a:schemeClr val="bg1"/>
                </a:solidFill>
                <a:latin typeface="+mn-lt"/>
              </a:defRPr>
            </a:lvl1pPr>
          </a:lstStyle>
          <a:p>
            <a:r>
              <a:rPr lang="en-US" dirty="0"/>
              <a:t>Quote – Option 2 Monogram</a:t>
            </a:r>
          </a:p>
        </p:txBody>
      </p:sp>
      <p:sp>
        <p:nvSpPr>
          <p:cNvPr id="9" name="Subtitle 2">
            <a:extLst>
              <a:ext uri="{FF2B5EF4-FFF2-40B4-BE49-F238E27FC236}">
                <a16:creationId xmlns:a16="http://schemas.microsoft.com/office/drawing/2014/main" id="{C3645415-5443-4908-814A-4B85296D5553}"/>
              </a:ext>
            </a:extLst>
          </p:cNvPr>
          <p:cNvSpPr txBox="1">
            <a:spLocks/>
          </p:cNvSpPr>
          <p:nvPr userDrawn="1"/>
        </p:nvSpPr>
        <p:spPr>
          <a:xfrm>
            <a:off x="657217" y="1889034"/>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469" dirty="0">
                <a:solidFill>
                  <a:schemeClr val="bg1"/>
                </a:solidFill>
                <a:latin typeface="+mn-lt"/>
              </a:rPr>
              <a:t>“</a:t>
            </a:r>
          </a:p>
        </p:txBody>
      </p:sp>
    </p:spTree>
    <p:extLst>
      <p:ext uri="{BB962C8B-B14F-4D97-AF65-F5344CB8AC3E}">
        <p14:creationId xmlns:p14="http://schemas.microsoft.com/office/powerpoint/2010/main" val="1126680952"/>
      </p:ext>
    </p:extLst>
  </p:cSld>
  <p:clrMapOvr>
    <a:masterClrMapping/>
  </p:clrMapOvr>
  <p:extLst>
    <p:ext uri="{DCECCB84-F9BA-43D5-87BE-67443E8EF086}">
      <p15:sldGuideLst xmlns:p15="http://schemas.microsoft.com/office/powerpoint/2012/main">
        <p15:guide id="1" pos="5038">
          <p15:clr>
            <a:srgbClr val="FBAE40"/>
          </p15:clr>
        </p15:guide>
        <p15:guide id="2" orient="horz" pos="1474">
          <p15:clr>
            <a:srgbClr val="FBAE40"/>
          </p15:clr>
        </p15:guide>
        <p15:guide id="3" orient="horz" pos="2651">
          <p15:clr>
            <a:srgbClr val="FBAE40"/>
          </p15:clr>
        </p15:guide>
        <p15:guide id="4" pos="712">
          <p15:clr>
            <a:srgbClr val="FBAE40"/>
          </p15:clr>
        </p15:guide>
        <p15:guide id="5" orient="horz" pos="304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003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Quote – Option 2 - Pictur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CF17A1-ED95-1C42-BBA5-445814959C5B}"/>
              </a:ext>
            </a:extLst>
          </p:cNvPr>
          <p:cNvSpPr/>
          <p:nvPr userDrawn="1"/>
        </p:nvSpPr>
        <p:spPr>
          <a:xfrm>
            <a:off x="-2" y="0"/>
            <a:ext cx="9144000" cy="6858000"/>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sp>
        <p:nvSpPr>
          <p:cNvPr id="12" name="TextBox 11">
            <a:extLst>
              <a:ext uri="{FF2B5EF4-FFF2-40B4-BE49-F238E27FC236}">
                <a16:creationId xmlns:a16="http://schemas.microsoft.com/office/drawing/2014/main" id="{1E5C3496-6102-5741-9EDB-99E97DA03433}"/>
              </a:ext>
            </a:extLst>
          </p:cNvPr>
          <p:cNvSpPr txBox="1"/>
          <p:nvPr userDrawn="1"/>
        </p:nvSpPr>
        <p:spPr>
          <a:xfrm>
            <a:off x="-2" y="-426745"/>
            <a:ext cx="9144002" cy="213585"/>
          </a:xfrm>
          <a:prstGeom prst="rect">
            <a:avLst/>
          </a:prstGeom>
          <a:solidFill>
            <a:schemeClr val="bg1"/>
          </a:solidFill>
        </p:spPr>
        <p:txBody>
          <a:bodyPr wrap="square" rtlCol="0">
            <a:spAutoFit/>
          </a:bodyPr>
          <a:lstStyle/>
          <a:p>
            <a:pPr algn="ctr"/>
            <a:r>
              <a:rPr lang="pl-PL" sz="788" dirty="0">
                <a:solidFill>
                  <a:schemeClr val="accent2"/>
                </a:solidFill>
                <a:latin typeface="+mj-lt"/>
              </a:rPr>
              <a:t>To insert a background image, right-click on the slide – select FORMAT BACKGROUND &gt; Picture or texture fill</a:t>
            </a:r>
            <a:endParaRPr lang="bg-BG" sz="788" dirty="0">
              <a:solidFill>
                <a:schemeClr val="accent2"/>
              </a:solidFill>
              <a:latin typeface="+mj-lt"/>
            </a:endParaRPr>
          </a:p>
        </p:txBody>
      </p:sp>
      <p:sp>
        <p:nvSpPr>
          <p:cNvPr id="13" name="Subtitle 2">
            <a:extLst>
              <a:ext uri="{FF2B5EF4-FFF2-40B4-BE49-F238E27FC236}">
                <a16:creationId xmlns:a16="http://schemas.microsoft.com/office/drawing/2014/main" id="{E13A2D67-91F3-2946-BCCD-7D3373EEB483}"/>
              </a:ext>
            </a:extLst>
          </p:cNvPr>
          <p:cNvSpPr txBox="1">
            <a:spLocks/>
          </p:cNvSpPr>
          <p:nvPr userDrawn="1"/>
        </p:nvSpPr>
        <p:spPr>
          <a:xfrm>
            <a:off x="7960659" y="4013431"/>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469" dirty="0">
                <a:solidFill>
                  <a:schemeClr val="bg1"/>
                </a:solidFill>
                <a:latin typeface="+mj-lt"/>
              </a:rPr>
              <a:t>”</a:t>
            </a:r>
          </a:p>
        </p:txBody>
      </p:sp>
      <p:sp>
        <p:nvSpPr>
          <p:cNvPr id="1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0" y="4825908"/>
            <a:ext cx="6858000" cy="544513"/>
          </a:xfrm>
        </p:spPr>
        <p:txBody>
          <a:bodyPr/>
          <a:lstStyle>
            <a:lvl1pPr marL="0" indent="0" algn="ctr">
              <a:buFont typeface="Arial" charset="0"/>
              <a:buNone/>
              <a:defRPr b="1">
                <a:solidFill>
                  <a:schemeClr val="accent2"/>
                </a:solidFill>
                <a:latin typeface="+mj-lt"/>
              </a:defRPr>
            </a:lvl1pPr>
          </a:lstStyle>
          <a:p>
            <a:pPr lvl="0"/>
            <a:r>
              <a:rPr lang="en-US" dirty="0"/>
              <a:t>Author</a:t>
            </a:r>
          </a:p>
        </p:txBody>
      </p:sp>
      <p:sp>
        <p:nvSpPr>
          <p:cNvPr id="8" name="Title 1">
            <a:extLst>
              <a:ext uri="{FF2B5EF4-FFF2-40B4-BE49-F238E27FC236}">
                <a16:creationId xmlns:a16="http://schemas.microsoft.com/office/drawing/2014/main" id="{93C43EA4-87C9-4342-86BE-4322339295CF}"/>
              </a:ext>
            </a:extLst>
          </p:cNvPr>
          <p:cNvSpPr>
            <a:spLocks noGrp="1"/>
          </p:cNvSpPr>
          <p:nvPr>
            <p:ph type="ctrTitle" hasCustomPrompt="1"/>
          </p:nvPr>
        </p:nvSpPr>
        <p:spPr>
          <a:xfrm>
            <a:off x="1139429" y="2355273"/>
            <a:ext cx="6858000" cy="1854262"/>
          </a:xfrm>
        </p:spPr>
        <p:txBody>
          <a:bodyPr anchor="ctr"/>
          <a:lstStyle>
            <a:lvl1pPr algn="ctr">
              <a:defRPr sz="3375" b="1">
                <a:solidFill>
                  <a:schemeClr val="bg1"/>
                </a:solidFill>
                <a:latin typeface="+mj-lt"/>
              </a:defRPr>
            </a:lvl1pPr>
          </a:lstStyle>
          <a:p>
            <a:r>
              <a:rPr lang="en-US" dirty="0"/>
              <a:t>Quote – Option 2 </a:t>
            </a:r>
            <a:br>
              <a:rPr lang="en-US" dirty="0"/>
            </a:br>
            <a:r>
              <a:rPr lang="en-US" dirty="0"/>
              <a:t>Picture Background</a:t>
            </a:r>
          </a:p>
        </p:txBody>
      </p:sp>
      <p:sp>
        <p:nvSpPr>
          <p:cNvPr id="9" name="Subtitle 2">
            <a:extLst>
              <a:ext uri="{FF2B5EF4-FFF2-40B4-BE49-F238E27FC236}">
                <a16:creationId xmlns:a16="http://schemas.microsoft.com/office/drawing/2014/main" id="{3CA2A05F-4A0A-415F-BFA7-7791EAE63FB4}"/>
              </a:ext>
            </a:extLst>
          </p:cNvPr>
          <p:cNvSpPr txBox="1">
            <a:spLocks/>
          </p:cNvSpPr>
          <p:nvPr userDrawn="1"/>
        </p:nvSpPr>
        <p:spPr>
          <a:xfrm>
            <a:off x="657217" y="1889034"/>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6469" dirty="0">
                <a:solidFill>
                  <a:schemeClr val="bg1"/>
                </a:solidFill>
                <a:latin typeface="+mj-lt"/>
              </a:rPr>
              <a:t>“</a:t>
            </a:r>
          </a:p>
        </p:txBody>
      </p:sp>
    </p:spTree>
    <p:extLst>
      <p:ext uri="{BB962C8B-B14F-4D97-AF65-F5344CB8AC3E}">
        <p14:creationId xmlns:p14="http://schemas.microsoft.com/office/powerpoint/2010/main" val="423192980"/>
      </p:ext>
    </p:extLst>
  </p:cSld>
  <p:clrMapOvr>
    <a:masterClrMapping/>
  </p:clrMapOvr>
  <p:extLst>
    <p:ext uri="{DCECCB84-F9BA-43D5-87BE-67443E8EF086}">
      <p15:sldGuideLst xmlns:p15="http://schemas.microsoft.com/office/powerpoint/2012/main">
        <p15:guide id="1" pos="718">
          <p15:clr>
            <a:srgbClr val="FBAE40"/>
          </p15:clr>
        </p15:guide>
        <p15:guide id="2" orient="horz" pos="2651">
          <p15:clr>
            <a:srgbClr val="FBAE40"/>
          </p15:clr>
        </p15:guide>
        <p15:guide id="3" pos="5038">
          <p15:clr>
            <a:srgbClr val="FBAE40"/>
          </p15:clr>
        </p15:guide>
        <p15:guide id="4" orient="horz" pos="1474">
          <p15:clr>
            <a:srgbClr val="FBAE40"/>
          </p15:clr>
        </p15:guide>
        <p15:guide id="5" orient="horz" pos="304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toryboard – 4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402271" y="1762739"/>
            <a:ext cx="3269798"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402271" y="476722"/>
            <a:ext cx="7977348" cy="768545"/>
          </a:xfrm>
          <a:prstGeom prst="rect">
            <a:avLst/>
          </a:prstGeom>
        </p:spPr>
        <p:txBody>
          <a:bodyPr vert="horz" lIns="0" tIns="0" rIns="0" bIns="0" rtlCol="0" anchor="ctr">
            <a:normAutofit/>
          </a:bodyPr>
          <a:lstStyle>
            <a:lvl1pPr>
              <a:defRPr sz="2700" b="1">
                <a:solidFill>
                  <a:schemeClr val="accent1"/>
                </a:solidFill>
                <a:latin typeface="+mj-lt"/>
              </a:defRPr>
            </a:lvl1pPr>
          </a:lstStyle>
          <a:p>
            <a:r>
              <a:rPr lang="en-US" dirty="0"/>
              <a:t>Storyboard – 4 Pictures</a:t>
            </a:r>
          </a:p>
        </p:txBody>
      </p:sp>
      <p:sp>
        <p:nvSpPr>
          <p:cNvPr id="15" name="Picture Placeholder 3">
            <a:extLst>
              <a:ext uri="{FF2B5EF4-FFF2-40B4-BE49-F238E27FC236}">
                <a16:creationId xmlns:a16="http://schemas.microsoft.com/office/drawing/2014/main" id="{CC77B04A-66B3-FE4F-8CF2-1B1B16B9343D}"/>
              </a:ext>
            </a:extLst>
          </p:cNvPr>
          <p:cNvSpPr>
            <a:spLocks noGrp="1"/>
          </p:cNvSpPr>
          <p:nvPr>
            <p:ph type="pic" sz="quarter" idx="15"/>
          </p:nvPr>
        </p:nvSpPr>
        <p:spPr>
          <a:xfrm>
            <a:off x="6458677" y="1762739"/>
            <a:ext cx="2283056"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3923845" y="1762742"/>
            <a:ext cx="2283056"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3923845" y="4056001"/>
            <a:ext cx="2283056"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9"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842644542"/>
      </p:ext>
    </p:extLst>
  </p:cSld>
  <p:clrMapOvr>
    <a:masterClrMapping/>
  </p:clrMapOvr>
  <p:extLst>
    <p:ext uri="{DCECCB84-F9BA-43D5-87BE-67443E8EF086}">
      <p15:sldGuideLst xmlns:p15="http://schemas.microsoft.com/office/powerpoint/2012/main">
        <p15:guide id="1" pos="254">
          <p15:clr>
            <a:srgbClr val="FBAE40"/>
          </p15:clr>
        </p15:guide>
        <p15:guide id="2" orient="horz" pos="3820">
          <p15:clr>
            <a:srgbClr val="FBAE40"/>
          </p15:clr>
        </p15:guide>
        <p15:guide id="3" pos="5279">
          <p15:clr>
            <a:srgbClr val="FBAE40"/>
          </p15:clr>
        </p15:guide>
        <p15:guide id="4" pos="5369">
          <p15:clr>
            <a:srgbClr val="FBAE40"/>
          </p15:clr>
        </p15:guide>
        <p15:guide id="5" pos="5508">
          <p15:clr>
            <a:srgbClr val="FBAE40"/>
          </p15:clr>
        </p15:guide>
        <p15:guide id="6" orient="horz" pos="1110">
          <p15:clr>
            <a:srgbClr val="FBAE40"/>
          </p15:clr>
        </p15:guide>
        <p15:guide id="7" orient="horz" pos="4252">
          <p15:clr>
            <a:srgbClr val="FBAE40"/>
          </p15:clr>
        </p15:guide>
        <p15:guide id="8" pos="2312">
          <p15:clr>
            <a:srgbClr val="FBAE40"/>
          </p15:clr>
        </p15:guide>
        <p15:guide id="9" pos="2471">
          <p15:clr>
            <a:srgbClr val="FBAE40"/>
          </p15:clr>
        </p15:guide>
        <p15:guide id="10" pos="3907">
          <p15:clr>
            <a:srgbClr val="FBAE40"/>
          </p15:clr>
        </p15:guide>
        <p15:guide id="11" pos="4066">
          <p15:clr>
            <a:srgbClr val="FBAE40"/>
          </p15:clr>
        </p15:guide>
        <p15:guide id="12" orient="horz" pos="2558">
          <p15:clr>
            <a:srgbClr val="FBAE40"/>
          </p15:clr>
        </p15:guide>
        <p15:guide id="13" orient="horz" pos="2380">
          <p15:clr>
            <a:srgbClr val="FBAE40"/>
          </p15:clr>
        </p15:guide>
        <p15:guide id="14" orient="horz" pos="43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toryboard – 6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402271" y="1762739"/>
            <a:ext cx="1811388"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402271" y="476722"/>
            <a:ext cx="7977348" cy="768545"/>
          </a:xfrm>
          <a:prstGeom prst="rect">
            <a:avLst/>
          </a:prstGeom>
        </p:spPr>
        <p:txBody>
          <a:bodyPr vert="horz" lIns="0" tIns="0" rIns="0" bIns="0" rtlCol="0" anchor="ctr">
            <a:normAutofit/>
          </a:bodyPr>
          <a:lstStyle>
            <a:lvl1pPr>
              <a:defRPr sz="2700" b="1">
                <a:solidFill>
                  <a:schemeClr val="accent1"/>
                </a:solidFill>
                <a:latin typeface="+mj-lt"/>
              </a:defRPr>
            </a:lvl1pPr>
          </a:lstStyle>
          <a:p>
            <a:r>
              <a:rPr lang="en-US" dirty="0"/>
              <a:t>Storyboard – 6 Pictures</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2472667" y="1762742"/>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2472667" y="4056001"/>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4700770" y="1762742"/>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1" name="Picture Placeholder 3">
            <a:extLst>
              <a:ext uri="{FF2B5EF4-FFF2-40B4-BE49-F238E27FC236}">
                <a16:creationId xmlns:a16="http://schemas.microsoft.com/office/drawing/2014/main" id="{861B7A5A-FF1D-0348-9380-8CE01CFD5651}"/>
              </a:ext>
            </a:extLst>
          </p:cNvPr>
          <p:cNvSpPr>
            <a:spLocks noGrp="1"/>
          </p:cNvSpPr>
          <p:nvPr>
            <p:ph type="pic" sz="quarter" idx="19"/>
          </p:nvPr>
        </p:nvSpPr>
        <p:spPr>
          <a:xfrm>
            <a:off x="4700770" y="4056001"/>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2" name="Picture Placeholder 3">
            <a:extLst>
              <a:ext uri="{FF2B5EF4-FFF2-40B4-BE49-F238E27FC236}">
                <a16:creationId xmlns:a16="http://schemas.microsoft.com/office/drawing/2014/main" id="{522D17D8-E5FE-8342-ACA9-789AE4B3C597}"/>
              </a:ext>
            </a:extLst>
          </p:cNvPr>
          <p:cNvSpPr>
            <a:spLocks noGrp="1"/>
          </p:cNvSpPr>
          <p:nvPr>
            <p:ph type="pic" sz="quarter" idx="20"/>
          </p:nvPr>
        </p:nvSpPr>
        <p:spPr>
          <a:xfrm>
            <a:off x="6930341" y="1762739"/>
            <a:ext cx="1811388"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3" name="Straight Connector 22">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9"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3171008456"/>
      </p:ext>
    </p:extLst>
  </p:cSld>
  <p:clrMapOvr>
    <a:masterClrMapping/>
  </p:clrMapOvr>
  <p:extLst>
    <p:ext uri="{DCECCB84-F9BA-43D5-87BE-67443E8EF086}">
      <p15:sldGuideLst xmlns:p15="http://schemas.microsoft.com/office/powerpoint/2012/main">
        <p15:guide id="1" orient="horz" pos="2380">
          <p15:clr>
            <a:srgbClr val="FBAE40"/>
          </p15:clr>
        </p15:guide>
        <p15:guide id="2" pos="254">
          <p15:clr>
            <a:srgbClr val="FBAE40"/>
          </p15:clr>
        </p15:guide>
        <p15:guide id="3" orient="horz" pos="2558">
          <p15:clr>
            <a:srgbClr val="FBAE40"/>
          </p15:clr>
        </p15:guide>
        <p15:guide id="4" pos="1391">
          <p15:clr>
            <a:srgbClr val="FBAE40"/>
          </p15:clr>
        </p15:guide>
        <p15:guide id="5" pos="1556">
          <p15:clr>
            <a:srgbClr val="FBAE40"/>
          </p15:clr>
        </p15:guide>
        <p15:guide id="6" pos="2802">
          <p15:clr>
            <a:srgbClr val="FBAE40"/>
          </p15:clr>
        </p15:guide>
        <p15:guide id="7" pos="2960">
          <p15:clr>
            <a:srgbClr val="FBAE40"/>
          </p15:clr>
        </p15:guide>
        <p15:guide id="8" pos="4199">
          <p15:clr>
            <a:srgbClr val="FBAE40"/>
          </p15:clr>
        </p15:guide>
        <p15:guide id="9" pos="4364">
          <p15:clr>
            <a:srgbClr val="FBAE40"/>
          </p15:clr>
        </p15:guide>
        <p15:guide id="10" pos="5508">
          <p15:clr>
            <a:srgbClr val="FBAE40"/>
          </p15:clr>
        </p15:guide>
        <p15:guide id="11" pos="5369">
          <p15:clr>
            <a:srgbClr val="FBAE40"/>
          </p15:clr>
        </p15:guide>
        <p15:guide id="12" pos="5279">
          <p15:clr>
            <a:srgbClr val="FBAE40"/>
          </p15:clr>
        </p15:guide>
        <p15:guide id="13" orient="horz" pos="3820">
          <p15:clr>
            <a:srgbClr val="FBAE40"/>
          </p15:clr>
        </p15:guide>
        <p15:guide id="14" orient="horz" pos="4252">
          <p15:clr>
            <a:srgbClr val="FBAE40"/>
          </p15:clr>
        </p15:guide>
        <p15:guide id="15" orient="horz" pos="1110">
          <p15:clr>
            <a:srgbClr val="FBAE40"/>
          </p15:clr>
        </p15:guide>
        <p15:guide id="16" orient="horz" pos="43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act us - Option 1">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402271" y="476722"/>
            <a:ext cx="7977348" cy="768545"/>
          </a:xfrm>
          <a:prstGeom prst="rect">
            <a:avLst/>
          </a:prstGeom>
        </p:spPr>
        <p:txBody>
          <a:bodyPr vert="horz" lIns="0" tIns="0" rIns="0" bIns="0" rtlCol="0" anchor="ctr">
            <a:normAutofit/>
          </a:bodyPr>
          <a:lstStyle>
            <a:lvl1pPr>
              <a:defRPr sz="2700" b="1">
                <a:solidFill>
                  <a:schemeClr val="accent1"/>
                </a:solidFill>
                <a:latin typeface="+mj-lt"/>
              </a:defRPr>
            </a:lvl1pPr>
          </a:lstStyle>
          <a:p>
            <a:r>
              <a:rPr lang="en-US" dirty="0"/>
              <a:t>Contact us - Option 1</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589982" y="2728765"/>
            <a:ext cx="224796"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51427" tIns="25706" rIns="51427" bIns="25706" anchor="ctr" anchorCtr="0">
            <a:noAutofit/>
          </a:bodyPr>
          <a:lstStyle/>
          <a:p>
            <a:pPr marL="0" marR="0" lvl="0" indent="0" algn="l" rtl="0">
              <a:spcBef>
                <a:spcPts val="0"/>
              </a:spcBef>
              <a:spcAft>
                <a:spcPts val="0"/>
              </a:spcAft>
              <a:buNone/>
            </a:pPr>
            <a:endParaRPr sz="1013">
              <a:solidFill>
                <a:srgbClr val="000000"/>
              </a:solidFill>
              <a:latin typeface="+mj-lt"/>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589982" y="4137364"/>
            <a:ext cx="224795"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51427" tIns="25706" rIns="51427" bIns="25706" anchor="ctr" anchorCtr="0">
            <a:noAutofit/>
          </a:bodyPr>
          <a:lstStyle/>
          <a:p>
            <a:pPr marL="0" marR="0" lvl="0" indent="0" algn="l" rtl="0">
              <a:spcBef>
                <a:spcPts val="0"/>
              </a:spcBef>
              <a:spcAft>
                <a:spcPts val="0"/>
              </a:spcAft>
              <a:buNone/>
            </a:pPr>
            <a:endParaRPr sz="1013">
              <a:solidFill>
                <a:srgbClr val="000000"/>
              </a:solidFill>
              <a:latin typeface="+mj-lt"/>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589982" y="4747608"/>
            <a:ext cx="222184"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51427" tIns="25706" rIns="51427" bIns="25706" anchor="ctr" anchorCtr="0">
            <a:noAutofit/>
          </a:bodyPr>
          <a:lstStyle/>
          <a:p>
            <a:pPr marL="0" marR="0" lvl="0" indent="0" algn="l" rtl="0">
              <a:spcBef>
                <a:spcPts val="0"/>
              </a:spcBef>
              <a:spcAft>
                <a:spcPts val="0"/>
              </a:spcAft>
              <a:buNone/>
            </a:pPr>
            <a:endParaRPr sz="1013">
              <a:solidFill>
                <a:srgbClr val="000000"/>
              </a:solidFill>
              <a:latin typeface="+mj-lt"/>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600694" y="3401691"/>
            <a:ext cx="198656"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51427" tIns="25706" rIns="51427" bIns="25706" anchor="ctr" anchorCtr="0">
            <a:noAutofit/>
          </a:bodyPr>
          <a:lstStyle/>
          <a:p>
            <a:pPr marL="0" marR="0" lvl="0" indent="0" algn="l" rtl="0">
              <a:spcBef>
                <a:spcPts val="0"/>
              </a:spcBef>
              <a:spcAft>
                <a:spcPts val="0"/>
              </a:spcAft>
              <a:buNone/>
            </a:pPr>
            <a:endParaRPr sz="1013">
              <a:solidFill>
                <a:srgbClr val="000000"/>
              </a:solidFill>
              <a:latin typeface="+mj-lt"/>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972867" y="2654243"/>
            <a:ext cx="7406752" cy="448844"/>
          </a:xfrm>
        </p:spPr>
        <p:txBody>
          <a:bodyPr anchor="ctr"/>
          <a:lstStyle>
            <a:lvl1pPr marL="0" indent="0" algn="l">
              <a:buNone/>
              <a:defRPr sz="18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972867" y="3379173"/>
            <a:ext cx="7406752" cy="448844"/>
          </a:xfrm>
        </p:spPr>
        <p:txBody>
          <a:bodyPr anchor="ctr">
            <a:normAutofit/>
          </a:bodyPr>
          <a:lstStyle>
            <a:lvl1pPr marL="0" indent="0" algn="l">
              <a:buNone/>
              <a:defRPr sz="18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972867" y="4021724"/>
            <a:ext cx="7406752" cy="448844"/>
          </a:xfrm>
        </p:spPr>
        <p:txBody>
          <a:bodyPr anchor="ctr"/>
          <a:lstStyle>
            <a:lvl1pPr marL="0" indent="0" algn="l">
              <a:buNone/>
              <a:defRPr sz="18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972867" y="4680751"/>
            <a:ext cx="7406752" cy="448844"/>
          </a:xfrm>
        </p:spPr>
        <p:txBody>
          <a:bodyPr anchor="ctr">
            <a:normAutofit/>
          </a:bodyPr>
          <a:lstStyle>
            <a:lvl1pPr marL="0" indent="0" algn="l">
              <a:buNone/>
              <a:defRPr sz="18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402270" y="2520070"/>
            <a:ext cx="0" cy="26833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5" y="570006"/>
            <a:ext cx="228098" cy="365125"/>
          </a:xfrm>
          <a:prstGeom prst="rect">
            <a:avLst/>
          </a:prstGeom>
        </p:spPr>
        <p:txBody>
          <a:bodyPr vert="horz" lIns="0" tIns="45720" rIns="0" bIns="45720" rtlCol="0" anchor="ctr"/>
          <a:lstStyle>
            <a:lvl1pPr algn="l">
              <a:defRPr sz="563"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3" name="Straight Connector 22">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34"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2927819709"/>
      </p:ext>
    </p:extLst>
  </p:cSld>
  <p:clrMapOvr>
    <a:masterClrMapping/>
  </p:clrMapOvr>
  <p:extLst>
    <p:ext uri="{DCECCB84-F9BA-43D5-87BE-67443E8EF086}">
      <p15:sldGuideLst xmlns:p15="http://schemas.microsoft.com/office/powerpoint/2012/main">
        <p15:guide id="1" pos="254">
          <p15:clr>
            <a:srgbClr val="FBAE40"/>
          </p15:clr>
        </p15:guide>
        <p15:guide id="2" orient="horz" pos="1669">
          <p15:clr>
            <a:srgbClr val="FBAE40"/>
          </p15:clr>
        </p15:guide>
        <p15:guide id="3" pos="610">
          <p15:clr>
            <a:srgbClr val="FBAE40"/>
          </p15:clr>
        </p15:guide>
        <p15:guide id="4" orient="horz" pos="3227">
          <p15:clr>
            <a:srgbClr val="FBAE40"/>
          </p15:clr>
        </p15:guide>
        <p15:guide id="5" orient="horz" pos="2948">
          <p15:clr>
            <a:srgbClr val="FBAE40"/>
          </p15:clr>
        </p15:guide>
        <p15:guide id="6" orient="horz" pos="2812">
          <p15:clr>
            <a:srgbClr val="FBAE40"/>
          </p15:clr>
        </p15:guide>
        <p15:guide id="7" orient="horz" pos="2533">
          <p15:clr>
            <a:srgbClr val="FBAE40"/>
          </p15:clr>
        </p15:guide>
        <p15:guide id="8" orient="horz" pos="2414">
          <p15:clr>
            <a:srgbClr val="FBAE40"/>
          </p15:clr>
        </p15:guide>
        <p15:guide id="9" orient="horz" pos="2126">
          <p15:clr>
            <a:srgbClr val="FBAE40"/>
          </p15:clr>
        </p15:guide>
        <p15:guide id="10" orient="horz" pos="1957">
          <p15:clr>
            <a:srgbClr val="FBAE40"/>
          </p15:clr>
        </p15:guide>
        <p15:guide id="11" pos="432">
          <p15:clr>
            <a:srgbClr val="FBAE40"/>
          </p15:clr>
        </p15:guide>
        <p15:guide id="12" pos="5369">
          <p15:clr>
            <a:srgbClr val="FBAE40"/>
          </p15:clr>
        </p15:guide>
        <p15:guide id="13" pos="5279">
          <p15:clr>
            <a:srgbClr val="FBAE40"/>
          </p15:clr>
        </p15:guide>
        <p15:guide id="14" pos="5508">
          <p15:clr>
            <a:srgbClr val="FBAE40"/>
          </p15:clr>
        </p15:guide>
        <p15:guide id="15" orient="horz" pos="425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act us - Option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E4FFE8F-3952-B543-A65E-25E368EC850D}"/>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402271" y="476722"/>
            <a:ext cx="7977348" cy="768545"/>
          </a:xfrm>
          <a:prstGeom prst="rect">
            <a:avLst/>
          </a:prstGeom>
        </p:spPr>
        <p:txBody>
          <a:bodyPr vert="horz" lIns="0" tIns="0" rIns="0" bIns="0" rtlCol="0" anchor="ctr">
            <a:normAutofit/>
          </a:bodyPr>
          <a:lstStyle>
            <a:lvl1pPr>
              <a:defRPr sz="2700" b="1">
                <a:solidFill>
                  <a:schemeClr val="bg1"/>
                </a:solidFill>
                <a:latin typeface="+mj-lt"/>
              </a:defRPr>
            </a:lvl1pPr>
          </a:lstStyle>
          <a:p>
            <a:r>
              <a:rPr lang="en-US" dirty="0"/>
              <a:t>Contact us - Option 2</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589982" y="2728765"/>
            <a:ext cx="224796"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51427" tIns="25706" rIns="51427" bIns="25706" anchor="ctr" anchorCtr="0">
            <a:noAutofit/>
          </a:bodyPr>
          <a:lstStyle/>
          <a:p>
            <a:pPr marL="0" marR="0" lvl="0" indent="0" algn="l" rtl="0">
              <a:spcBef>
                <a:spcPts val="0"/>
              </a:spcBef>
              <a:spcAft>
                <a:spcPts val="0"/>
              </a:spcAft>
              <a:buNone/>
            </a:pPr>
            <a:endParaRPr sz="1050" b="1">
              <a:solidFill>
                <a:srgbClr val="000000"/>
              </a:solidFill>
              <a:latin typeface="+mj-lt"/>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589982" y="4137364"/>
            <a:ext cx="224795"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51427" tIns="25706" rIns="51427" bIns="25706" anchor="ctr" anchorCtr="0">
            <a:noAutofit/>
          </a:bodyPr>
          <a:lstStyle/>
          <a:p>
            <a:pPr marL="0" marR="0" lvl="0" indent="0" algn="l" rtl="0">
              <a:spcBef>
                <a:spcPts val="0"/>
              </a:spcBef>
              <a:spcAft>
                <a:spcPts val="0"/>
              </a:spcAft>
              <a:buNone/>
            </a:pPr>
            <a:endParaRPr sz="1050" b="1">
              <a:solidFill>
                <a:srgbClr val="000000"/>
              </a:solidFill>
              <a:latin typeface="+mj-lt"/>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589982" y="4747608"/>
            <a:ext cx="222184"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51427" tIns="25706" rIns="51427" bIns="25706" anchor="ctr" anchorCtr="0">
            <a:noAutofit/>
          </a:bodyPr>
          <a:lstStyle/>
          <a:p>
            <a:pPr marL="0" marR="0" lvl="0" indent="0" algn="l" rtl="0">
              <a:spcBef>
                <a:spcPts val="0"/>
              </a:spcBef>
              <a:spcAft>
                <a:spcPts val="0"/>
              </a:spcAft>
              <a:buNone/>
            </a:pPr>
            <a:endParaRPr sz="1050" b="1">
              <a:solidFill>
                <a:srgbClr val="000000"/>
              </a:solidFill>
              <a:latin typeface="+mj-lt"/>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600694" y="3401691"/>
            <a:ext cx="198656"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51427" tIns="25706" rIns="51427" bIns="25706" anchor="ctr" anchorCtr="0">
            <a:noAutofit/>
          </a:bodyPr>
          <a:lstStyle/>
          <a:p>
            <a:pPr marL="0" marR="0" lvl="0" indent="0" algn="l" rtl="0">
              <a:spcBef>
                <a:spcPts val="0"/>
              </a:spcBef>
              <a:spcAft>
                <a:spcPts val="0"/>
              </a:spcAft>
              <a:buNone/>
            </a:pPr>
            <a:endParaRPr sz="1050" b="1">
              <a:solidFill>
                <a:srgbClr val="000000"/>
              </a:solidFill>
              <a:latin typeface="+mj-lt"/>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972867" y="2654243"/>
            <a:ext cx="7406752" cy="448844"/>
          </a:xfrm>
        </p:spPr>
        <p:txBody>
          <a:bodyPr anchor="ctr">
            <a:normAutofit/>
          </a:bodyPr>
          <a:lstStyle>
            <a:lvl1pPr marL="0" indent="0" algn="l">
              <a:buNone/>
              <a:defRPr sz="18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972867" y="3379173"/>
            <a:ext cx="7406752" cy="448844"/>
          </a:xfrm>
        </p:spPr>
        <p:txBody>
          <a:bodyPr anchor="ctr">
            <a:normAutofit/>
          </a:bodyPr>
          <a:lstStyle>
            <a:lvl1pPr marL="0" indent="0" algn="l">
              <a:buNone/>
              <a:defRPr sz="18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972867" y="4021724"/>
            <a:ext cx="7406752" cy="448844"/>
          </a:xfrm>
        </p:spPr>
        <p:txBody>
          <a:bodyPr anchor="ctr">
            <a:normAutofit/>
          </a:bodyPr>
          <a:lstStyle>
            <a:lvl1pPr marL="0" indent="0" algn="l">
              <a:buNone/>
              <a:defRPr sz="18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972867" y="4680751"/>
            <a:ext cx="7406752" cy="448844"/>
          </a:xfrm>
        </p:spPr>
        <p:txBody>
          <a:bodyPr anchor="ctr">
            <a:normAutofit/>
          </a:bodyPr>
          <a:lstStyle>
            <a:lvl1pPr marL="0" indent="0" algn="l">
              <a:buNone/>
              <a:defRPr sz="18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402270" y="2520070"/>
            <a:ext cx="0" cy="26833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663B76-15CB-434D-8715-085FAB65AA38}"/>
              </a:ext>
            </a:extLst>
          </p:cNvPr>
          <p:cNvSpPr txBox="1"/>
          <p:nvPr userDrawn="1"/>
        </p:nvSpPr>
        <p:spPr>
          <a:xfrm>
            <a:off x="8105338" y="6679133"/>
            <a:ext cx="636393" cy="60658"/>
          </a:xfrm>
          <a:prstGeom prst="rect">
            <a:avLst/>
          </a:prstGeom>
          <a:noFill/>
        </p:spPr>
        <p:txBody>
          <a:bodyPr wrap="none" lIns="0" tIns="0" rIns="0" bIns="0" rtlCol="0">
            <a:spAutoFit/>
          </a:bodyPr>
          <a:lstStyle/>
          <a:p>
            <a:pPr algn="r"/>
            <a:r>
              <a:rPr lang="en-US" sz="394" dirty="0">
                <a:solidFill>
                  <a:schemeClr val="bg1"/>
                </a:solidFill>
                <a:latin typeface="+mj-lt"/>
                <a:cs typeface="Arial" panose="020B0604020202020204" pitchFamily="34" charset="0"/>
              </a:rPr>
              <a:t>© UAB. All Rights Reserved.</a:t>
            </a:r>
          </a:p>
        </p:txBody>
      </p:sp>
      <p:sp>
        <p:nvSpPr>
          <p:cNvPr id="25" name="Footer Placeholder 1"/>
          <p:cNvSpPr>
            <a:spLocks noGrp="1"/>
          </p:cNvSpPr>
          <p:nvPr>
            <p:ph type="ftr" sz="quarter" idx="10"/>
          </p:nvPr>
        </p:nvSpPr>
        <p:spPr>
          <a:xfrm>
            <a:off x="2508251" y="6555806"/>
            <a:ext cx="4148992" cy="196529"/>
          </a:xfrm>
        </p:spPr>
        <p:txBody>
          <a:bodyPr lIns="0" tIns="0" rIns="0" bIns="0" anchor="b"/>
          <a:lstStyle>
            <a:lvl1pPr algn="ctr">
              <a:defRPr sz="563">
                <a:solidFill>
                  <a:schemeClr val="bg1"/>
                </a:solidFill>
                <a:latin typeface="+mj-lt"/>
              </a:defRPr>
            </a:lvl1pPr>
          </a:lstStyle>
          <a:p>
            <a:r>
              <a:rPr lang="en-GB"/>
              <a:t>SCHOOL OF - to apply in all slides at the same time edit in Insert &gt; Header &amp; Footer</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6593269"/>
            <a:ext cx="1763517" cy="153349"/>
          </a:xfrm>
          <a:prstGeom prst="rect">
            <a:avLst/>
          </a:prstGeom>
        </p:spPr>
      </p:pic>
    </p:spTree>
    <p:extLst>
      <p:ext uri="{BB962C8B-B14F-4D97-AF65-F5344CB8AC3E}">
        <p14:creationId xmlns:p14="http://schemas.microsoft.com/office/powerpoint/2010/main" val="4226623966"/>
      </p:ext>
    </p:extLst>
  </p:cSld>
  <p:clrMapOvr>
    <a:masterClrMapping/>
  </p:clrMapOvr>
  <p:extLst>
    <p:ext uri="{DCECCB84-F9BA-43D5-87BE-67443E8EF086}">
      <p15:sldGuideLst xmlns:p15="http://schemas.microsoft.com/office/powerpoint/2012/main">
        <p15:guide id="1" orient="horz" pos="2414">
          <p15:clr>
            <a:srgbClr val="FBAE40"/>
          </p15:clr>
        </p15:guide>
        <p15:guide id="2" pos="254">
          <p15:clr>
            <a:srgbClr val="FBAE40"/>
          </p15:clr>
        </p15:guide>
        <p15:guide id="3" orient="horz" pos="1669">
          <p15:clr>
            <a:srgbClr val="FBAE40"/>
          </p15:clr>
        </p15:guide>
        <p15:guide id="4" orient="horz" pos="1957">
          <p15:clr>
            <a:srgbClr val="FBAE40"/>
          </p15:clr>
        </p15:guide>
        <p15:guide id="5" orient="horz" pos="2126">
          <p15:clr>
            <a:srgbClr val="FBAE40"/>
          </p15:clr>
        </p15:guide>
        <p15:guide id="6" orient="horz" pos="2533">
          <p15:clr>
            <a:srgbClr val="FBAE40"/>
          </p15:clr>
        </p15:guide>
        <p15:guide id="7" orient="horz" pos="2812">
          <p15:clr>
            <a:srgbClr val="FBAE40"/>
          </p15:clr>
        </p15:guide>
        <p15:guide id="8" orient="horz" pos="2948">
          <p15:clr>
            <a:srgbClr val="FBAE40"/>
          </p15:clr>
        </p15:guide>
        <p15:guide id="9" orient="horz" pos="3227">
          <p15:clr>
            <a:srgbClr val="FBAE40"/>
          </p15:clr>
        </p15:guide>
        <p15:guide id="10" pos="438">
          <p15:clr>
            <a:srgbClr val="FBAE40"/>
          </p15:clr>
        </p15:guide>
        <p15:guide id="11" pos="610">
          <p15:clr>
            <a:srgbClr val="FBAE40"/>
          </p15:clr>
        </p15:guide>
        <p15:guide id="12" pos="5279">
          <p15:clr>
            <a:srgbClr val="FBAE40"/>
          </p15:clr>
        </p15:guide>
        <p15:guide id="13" orient="horz" pos="440">
          <p15:clr>
            <a:srgbClr val="FBAE40"/>
          </p15:clr>
        </p15:guide>
        <p15:guide id="14" orient="horz" pos="425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hank you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571500" y="1876586"/>
            <a:ext cx="6858000" cy="2387600"/>
          </a:xfrm>
        </p:spPr>
        <p:txBody>
          <a:bodyPr anchor="b">
            <a:normAutofit/>
          </a:bodyPr>
          <a:lstStyle>
            <a:lvl1pPr algn="l">
              <a:defRPr sz="4500" b="1">
                <a:solidFill>
                  <a:schemeClr val="bg1"/>
                </a:solidFill>
                <a:latin typeface="+mj-lt"/>
              </a:defRPr>
            </a:lvl1pPr>
          </a:lstStyle>
          <a:p>
            <a:r>
              <a:rPr lang="en-US" dirty="0"/>
              <a:t>Thank you!</a:t>
            </a:r>
          </a:p>
        </p:txBody>
      </p:sp>
      <p:pic>
        <p:nvPicPr>
          <p:cNvPr id="8" name="Graphic 8">
            <a:extLst>
              <a:ext uri="{FF2B5EF4-FFF2-40B4-BE49-F238E27FC236}">
                <a16:creationId xmlns:a16="http://schemas.microsoft.com/office/drawing/2014/main" id="{5AA08003-45F5-44E5-9CB3-AEF061C5A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576" y="928012"/>
            <a:ext cx="4734560" cy="416812"/>
          </a:xfrm>
          <a:prstGeom prst="rect">
            <a:avLst/>
          </a:prstGeom>
        </p:spPr>
      </p:pic>
      <p:sp>
        <p:nvSpPr>
          <p:cNvPr id="9" name="Footer Placeholder 4">
            <a:extLst>
              <a:ext uri="{FF2B5EF4-FFF2-40B4-BE49-F238E27FC236}">
                <a16:creationId xmlns:a16="http://schemas.microsoft.com/office/drawing/2014/main" id="{57A69B81-CEB2-49A6-BFE5-C583B976B2B9}"/>
              </a:ext>
            </a:extLst>
          </p:cNvPr>
          <p:cNvSpPr>
            <a:spLocks noGrp="1"/>
          </p:cNvSpPr>
          <p:nvPr>
            <p:ph type="ftr" sz="quarter" idx="11"/>
          </p:nvPr>
        </p:nvSpPr>
        <p:spPr>
          <a:xfrm>
            <a:off x="495437" y="1364473"/>
            <a:ext cx="6856545" cy="293296"/>
          </a:xfrm>
        </p:spPr>
        <p:txBody>
          <a:bodyPr/>
          <a:lstStyle>
            <a:lvl1pPr algn="l">
              <a:defRPr sz="750">
                <a:solidFill>
                  <a:schemeClr val="bg1"/>
                </a:solidFill>
                <a:latin typeface="+mj-lt"/>
              </a:defRPr>
            </a:lvl1pPr>
          </a:lstStyle>
          <a:p>
            <a:r>
              <a:rPr lang="en-GB"/>
              <a:t>SCHOOL OF - to apply in all slides at the same time edit in Insert &gt; Header &amp; Footer</a:t>
            </a:r>
            <a:endParaRPr lang="en-GB" dirty="0"/>
          </a:p>
        </p:txBody>
      </p:sp>
      <p:pic>
        <p:nvPicPr>
          <p:cNvPr id="13" name="Graphic 10">
            <a:extLst>
              <a:ext uri="{FF2B5EF4-FFF2-40B4-BE49-F238E27FC236}">
                <a16:creationId xmlns:a16="http://schemas.microsoft.com/office/drawing/2014/main" id="{C1E0CC92-FEF5-415B-8C2E-E06D3625074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0680" r="5495" b="15282"/>
          <a:stretch/>
        </p:blipFill>
        <p:spPr>
          <a:xfrm>
            <a:off x="2662227" y="0"/>
            <a:ext cx="8753856" cy="6858000"/>
          </a:xfrm>
          <a:prstGeom prst="rect">
            <a:avLst/>
          </a:prstGeom>
        </p:spPr>
      </p:pic>
    </p:spTree>
    <p:extLst>
      <p:ext uri="{BB962C8B-B14F-4D97-AF65-F5344CB8AC3E}">
        <p14:creationId xmlns:p14="http://schemas.microsoft.com/office/powerpoint/2010/main" val="2805782865"/>
      </p:ext>
    </p:extLst>
  </p:cSld>
  <p:clrMapOvr>
    <a:masterClrMapping/>
  </p:clrMapOvr>
  <p:extLst>
    <p:ext uri="{DCECCB84-F9BA-43D5-87BE-67443E8EF086}">
      <p15:sldGuideLst xmlns:p15="http://schemas.microsoft.com/office/powerpoint/2012/main">
        <p15:guide id="1" pos="362">
          <p15:clr>
            <a:srgbClr val="FBAE40"/>
          </p15:clr>
        </p15:guide>
        <p15:guide id="2" orient="horz" pos="2550">
          <p15:clr>
            <a:srgbClr val="FBAE40"/>
          </p15:clr>
        </p15:guide>
        <p15:guide id="3" orient="horz" pos="991">
          <p15:clr>
            <a:srgbClr val="FBAE40"/>
          </p15:clr>
        </p15:guide>
        <p15:guide id="4" orient="horz" pos="584">
          <p15:clr>
            <a:srgbClr val="FBAE40"/>
          </p15:clr>
        </p15:guide>
        <p15:guide id="5" pos="468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hank you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mj-lt"/>
            </a:endParaRPr>
          </a:p>
        </p:txBody>
      </p:sp>
      <p:pic>
        <p:nvPicPr>
          <p:cNvPr id="13" name="Graphic 10">
            <a:extLst>
              <a:ext uri="{FF2B5EF4-FFF2-40B4-BE49-F238E27FC236}">
                <a16:creationId xmlns:a16="http://schemas.microsoft.com/office/drawing/2014/main" id="{34ED47A7-D6B2-4F14-8B73-2D87D14D79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680" r="5495" b="15282"/>
          <a:stretch/>
        </p:blipFill>
        <p:spPr>
          <a:xfrm>
            <a:off x="2662227" y="0"/>
            <a:ext cx="8753856" cy="6858000"/>
          </a:xfrm>
          <a:prstGeom prst="rect">
            <a:avLst/>
          </a:prstGeom>
        </p:spPr>
      </p:pic>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571500" y="1876586"/>
            <a:ext cx="6858000" cy="2387600"/>
          </a:xfrm>
        </p:spPr>
        <p:txBody>
          <a:bodyPr anchor="b">
            <a:normAutofit/>
          </a:bodyPr>
          <a:lstStyle>
            <a:lvl1pPr algn="l">
              <a:defRPr sz="4500" b="1">
                <a:solidFill>
                  <a:schemeClr val="bg1"/>
                </a:solidFill>
                <a:latin typeface="+mj-lt"/>
              </a:defRPr>
            </a:lvl1pPr>
          </a:lstStyle>
          <a:p>
            <a:r>
              <a:rPr lang="en-US" dirty="0"/>
              <a:t>Thank you!</a:t>
            </a:r>
          </a:p>
        </p:txBody>
      </p:sp>
      <p:pic>
        <p:nvPicPr>
          <p:cNvPr id="9" name="Graphic 8">
            <a:extLst>
              <a:ext uri="{FF2B5EF4-FFF2-40B4-BE49-F238E27FC236}">
                <a16:creationId xmlns:a16="http://schemas.microsoft.com/office/drawing/2014/main" id="{D5CC4DB7-E18C-4210-8760-C8AC01E35B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576" y="928012"/>
            <a:ext cx="4734560" cy="416812"/>
          </a:xfrm>
          <a:prstGeom prst="rect">
            <a:avLst/>
          </a:prstGeom>
        </p:spPr>
      </p:pic>
      <p:sp>
        <p:nvSpPr>
          <p:cNvPr id="12" name="Footer Placeholder 4">
            <a:extLst>
              <a:ext uri="{FF2B5EF4-FFF2-40B4-BE49-F238E27FC236}">
                <a16:creationId xmlns:a16="http://schemas.microsoft.com/office/drawing/2014/main" id="{D6DBF773-D735-4C37-AABF-D7525952C6B9}"/>
              </a:ext>
            </a:extLst>
          </p:cNvPr>
          <p:cNvSpPr>
            <a:spLocks noGrp="1"/>
          </p:cNvSpPr>
          <p:nvPr>
            <p:ph type="ftr" sz="quarter" idx="11"/>
          </p:nvPr>
        </p:nvSpPr>
        <p:spPr>
          <a:xfrm>
            <a:off x="495437" y="1364473"/>
            <a:ext cx="6856545" cy="293296"/>
          </a:xfrm>
        </p:spPr>
        <p:txBody>
          <a:bodyPr/>
          <a:lstStyle>
            <a:lvl1pPr algn="l">
              <a:defRPr sz="750">
                <a:solidFill>
                  <a:schemeClr val="bg1"/>
                </a:solidFill>
                <a:latin typeface="+mj-lt"/>
              </a:defRPr>
            </a:lvl1pPr>
          </a:lstStyle>
          <a:p>
            <a:r>
              <a:rPr lang="en-GB"/>
              <a:t>SCHOOL OF - to apply in all slides at the same time edit in Insert &gt; Header &amp; Footer</a:t>
            </a:r>
            <a:endParaRPr lang="en-GB" dirty="0"/>
          </a:p>
        </p:txBody>
      </p:sp>
    </p:spTree>
    <p:extLst>
      <p:ext uri="{BB962C8B-B14F-4D97-AF65-F5344CB8AC3E}">
        <p14:creationId xmlns:p14="http://schemas.microsoft.com/office/powerpoint/2010/main" val="1864063422"/>
      </p:ext>
    </p:extLst>
  </p:cSld>
  <p:clrMapOvr>
    <a:masterClrMapping/>
  </p:clrMapOvr>
  <p:extLst>
    <p:ext uri="{DCECCB84-F9BA-43D5-87BE-67443E8EF086}">
      <p15:sldGuideLst xmlns:p15="http://schemas.microsoft.com/office/powerpoint/2012/main">
        <p15:guide id="1" pos="362">
          <p15:clr>
            <a:srgbClr val="FBAE40"/>
          </p15:clr>
        </p15:guide>
        <p15:guide id="3" orient="horz" pos="584">
          <p15:clr>
            <a:srgbClr val="FBAE40"/>
          </p15:clr>
        </p15:guide>
        <p15:guide id="4" orient="horz" pos="991">
          <p15:clr>
            <a:srgbClr val="FBAE40"/>
          </p15:clr>
        </p15:guide>
        <p15:guide id="5" orient="horz" pos="2558">
          <p15:clr>
            <a:srgbClr val="FBAE40"/>
          </p15:clr>
        </p15:guide>
        <p15:guide id="6" pos="468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pPr/>
              <a:t>2/7/2022</a:t>
            </a:fld>
            <a:endParaRPr lang="en-US" dirty="0"/>
          </a:p>
        </p:txBody>
      </p:sp>
      <p:sp>
        <p:nvSpPr>
          <p:cNvPr id="5" name="Footer Placeholder 4"/>
          <p:cNvSpPr>
            <a:spLocks noGrp="1"/>
          </p:cNvSpPr>
          <p:nvPr>
            <p:ph type="ftr" sz="quarter" idx="11"/>
          </p:nvPr>
        </p:nvSpPr>
        <p:spPr/>
        <p:txBody>
          <a:bodyPr/>
          <a:lstStyle/>
          <a:p>
            <a:r>
              <a:rPr lang="en-GB"/>
              <a:t>SCHOOL OF - to apply in all slides at the same time edit in Insert &gt; Header &amp; Footer</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5579172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2/7/2022</a:t>
            </a:fld>
            <a:endParaRPr lang="en-US" dirty="0"/>
          </a:p>
        </p:txBody>
      </p:sp>
      <p:sp>
        <p:nvSpPr>
          <p:cNvPr id="6" name="Footer Placeholder 5"/>
          <p:cNvSpPr>
            <a:spLocks noGrp="1"/>
          </p:cNvSpPr>
          <p:nvPr>
            <p:ph type="ftr" sz="quarter" idx="11"/>
          </p:nvPr>
        </p:nvSpPr>
        <p:spPr/>
        <p:txBody>
          <a:bodyPr/>
          <a:lstStyle/>
          <a:p>
            <a:r>
              <a:rPr lang="en-GB"/>
              <a:t>SCHOOL OF - to apply in all slides at the same time edit in Insert &gt; Header &amp; Footer</a:t>
            </a:r>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5934968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2/7/2022</a:t>
            </a:fld>
            <a:endParaRPr lang="en-US" dirty="0"/>
          </a:p>
        </p:txBody>
      </p:sp>
      <p:sp>
        <p:nvSpPr>
          <p:cNvPr id="8" name="Footer Placeholder 7"/>
          <p:cNvSpPr>
            <a:spLocks noGrp="1"/>
          </p:cNvSpPr>
          <p:nvPr>
            <p:ph type="ftr" sz="quarter" idx="11"/>
          </p:nvPr>
        </p:nvSpPr>
        <p:spPr/>
        <p:txBody>
          <a:bodyPr/>
          <a:lstStyle/>
          <a:p>
            <a:r>
              <a:rPr lang="en-GB"/>
              <a:t>SCHOOL OF - to apply in all slides at the same time edit in Insert &gt; Header &amp; Footer</a:t>
            </a:r>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05038676"/>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slideLayout" Target="../slideLayouts/slideLayout46.xml"/><Relationship Id="rId47" Type="http://schemas.openxmlformats.org/officeDocument/2006/relationships/slideLayout" Target="../slideLayouts/slideLayout51.xml"/><Relationship Id="rId50" Type="http://schemas.openxmlformats.org/officeDocument/2006/relationships/slideLayout" Target="../slideLayouts/slideLayout54.xml"/><Relationship Id="rId55" Type="http://schemas.openxmlformats.org/officeDocument/2006/relationships/slideLayout" Target="../slideLayouts/slideLayout59.xml"/><Relationship Id="rId63" Type="http://schemas.openxmlformats.org/officeDocument/2006/relationships/theme" Target="../theme/theme2.xml"/><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9" Type="http://schemas.openxmlformats.org/officeDocument/2006/relationships/slideLayout" Target="../slideLayouts/slideLayout33.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45" Type="http://schemas.openxmlformats.org/officeDocument/2006/relationships/slideLayout" Target="../slideLayouts/slideLayout49.xml"/><Relationship Id="rId53" Type="http://schemas.openxmlformats.org/officeDocument/2006/relationships/slideLayout" Target="../slideLayouts/slideLayout57.xml"/><Relationship Id="rId58" Type="http://schemas.openxmlformats.org/officeDocument/2006/relationships/slideLayout" Target="../slideLayouts/slideLayout62.xml"/><Relationship Id="rId5" Type="http://schemas.openxmlformats.org/officeDocument/2006/relationships/slideLayout" Target="../slideLayouts/slideLayout9.xml"/><Relationship Id="rId61" Type="http://schemas.openxmlformats.org/officeDocument/2006/relationships/slideLayout" Target="../slideLayouts/slideLayout65.xml"/><Relationship Id="rId19" Type="http://schemas.openxmlformats.org/officeDocument/2006/relationships/slideLayout" Target="../slideLayouts/slideLayout2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slideLayout" Target="../slideLayouts/slideLayout47.xml"/><Relationship Id="rId48" Type="http://schemas.openxmlformats.org/officeDocument/2006/relationships/slideLayout" Target="../slideLayouts/slideLayout52.xml"/><Relationship Id="rId56" Type="http://schemas.openxmlformats.org/officeDocument/2006/relationships/slideLayout" Target="../slideLayouts/slideLayout60.xml"/><Relationship Id="rId8" Type="http://schemas.openxmlformats.org/officeDocument/2006/relationships/slideLayout" Target="../slideLayouts/slideLayout12.xml"/><Relationship Id="rId51" Type="http://schemas.openxmlformats.org/officeDocument/2006/relationships/slideLayout" Target="../slideLayouts/slideLayout55.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46" Type="http://schemas.openxmlformats.org/officeDocument/2006/relationships/slideLayout" Target="../slideLayouts/slideLayout50.xml"/><Relationship Id="rId59" Type="http://schemas.openxmlformats.org/officeDocument/2006/relationships/slideLayout" Target="../slideLayouts/slideLayout63.xml"/><Relationship Id="rId20" Type="http://schemas.openxmlformats.org/officeDocument/2006/relationships/slideLayout" Target="../slideLayouts/slideLayout24.xml"/><Relationship Id="rId41" Type="http://schemas.openxmlformats.org/officeDocument/2006/relationships/slideLayout" Target="../slideLayouts/slideLayout45.xml"/><Relationship Id="rId54" Type="http://schemas.openxmlformats.org/officeDocument/2006/relationships/slideLayout" Target="../slideLayouts/slideLayout58.xml"/><Relationship Id="rId62" Type="http://schemas.openxmlformats.org/officeDocument/2006/relationships/slideLayout" Target="../slideLayouts/slideLayout6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49" Type="http://schemas.openxmlformats.org/officeDocument/2006/relationships/slideLayout" Target="../slideLayouts/slideLayout53.xml"/><Relationship Id="rId57" Type="http://schemas.openxmlformats.org/officeDocument/2006/relationships/slideLayout" Target="../slideLayouts/slideLayout61.xml"/><Relationship Id="rId10" Type="http://schemas.openxmlformats.org/officeDocument/2006/relationships/slideLayout" Target="../slideLayouts/slideLayout14.xml"/><Relationship Id="rId31" Type="http://schemas.openxmlformats.org/officeDocument/2006/relationships/slideLayout" Target="../slideLayouts/slideLayout35.xml"/><Relationship Id="rId44" Type="http://schemas.openxmlformats.org/officeDocument/2006/relationships/slideLayout" Target="../slideLayouts/slideLayout48.xml"/><Relationship Id="rId52" Type="http://schemas.openxmlformats.org/officeDocument/2006/relationships/slideLayout" Target="../slideLayouts/slideLayout56.xml"/><Relationship Id="rId60" Type="http://schemas.openxmlformats.org/officeDocument/2006/relationships/slideLayout" Target="../slideLayouts/slideLayout6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EC76D2-5B3D-404B-8CA9-14CE1FBC3E01}"/>
              </a:ext>
            </a:extLst>
          </p:cNvPr>
          <p:cNvSpPr/>
          <p:nvPr/>
        </p:nvSpPr>
        <p:spPr>
          <a:xfrm>
            <a:off x="0" y="0"/>
            <a:ext cx="9144000" cy="533400"/>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564C07DE-CEF4-8445-99CC-B8D80125FAD4}"/>
              </a:ext>
            </a:extLst>
          </p:cNvPr>
          <p:cNvSpPr/>
          <p:nvPr/>
        </p:nvSpPr>
        <p:spPr>
          <a:xfrm>
            <a:off x="0" y="533400"/>
            <a:ext cx="9144000" cy="6324600"/>
          </a:xfrm>
          <a:prstGeom prst="rect">
            <a:avLst/>
          </a:prstGeom>
          <a:gradFill flip="none" rotWithShape="1">
            <a:gsLst>
              <a:gs pos="0">
                <a:srgbClr val="278C23"/>
              </a:gs>
              <a:gs pos="100000">
                <a:srgbClr val="2D673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6" name="Straight Connector 5">
            <a:extLst>
              <a:ext uri="{FF2B5EF4-FFF2-40B4-BE49-F238E27FC236}">
                <a16:creationId xmlns:a16="http://schemas.microsoft.com/office/drawing/2014/main" id="{52E2C278-1F0A-DC48-87DD-DCD06EECC8D5}"/>
              </a:ext>
            </a:extLst>
          </p:cNvPr>
          <p:cNvCxnSpPr>
            <a:cxnSpLocks/>
          </p:cNvCxnSpPr>
          <p:nvPr/>
        </p:nvCxnSpPr>
        <p:spPr>
          <a:xfrm>
            <a:off x="689346"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836D5B-43DB-DB40-890C-868FDDFEF6FB}"/>
              </a:ext>
            </a:extLst>
          </p:cNvPr>
          <p:cNvCxnSpPr>
            <a:cxnSpLocks/>
          </p:cNvCxnSpPr>
          <p:nvPr/>
        </p:nvCxnSpPr>
        <p:spPr>
          <a:xfrm flipH="1">
            <a:off x="689346" y="5068633"/>
            <a:ext cx="1428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7192E4-E306-9840-BFE1-CF4D29DABAC4}"/>
              </a:ext>
            </a:extLst>
          </p:cNvPr>
          <p:cNvCxnSpPr>
            <a:cxnSpLocks/>
          </p:cNvCxnSpPr>
          <p:nvPr/>
        </p:nvCxnSpPr>
        <p:spPr>
          <a:xfrm>
            <a:off x="8436874"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FB08D1-4367-AA44-B6B8-F9D175DA9B5F}"/>
              </a:ext>
            </a:extLst>
          </p:cNvPr>
          <p:cNvCxnSpPr>
            <a:cxnSpLocks/>
          </p:cNvCxnSpPr>
          <p:nvPr/>
        </p:nvCxnSpPr>
        <p:spPr>
          <a:xfrm flipH="1">
            <a:off x="8293995" y="1880145"/>
            <a:ext cx="1428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BD5F48-D53B-CE49-AD60-0737D24BB8AD}"/>
              </a:ext>
            </a:extLst>
          </p:cNvPr>
          <p:cNvCxnSpPr>
            <a:cxnSpLocks/>
          </p:cNvCxnSpPr>
          <p:nvPr/>
        </p:nvCxnSpPr>
        <p:spPr>
          <a:xfrm flipH="1">
            <a:off x="8293995" y="5068633"/>
            <a:ext cx="1428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8E6829A1-5CCF-C248-912B-1F848F267F24}"/>
              </a:ext>
            </a:extLst>
          </p:cNvPr>
          <p:cNvSpPr/>
          <p:nvPr/>
        </p:nvSpPr>
        <p:spPr>
          <a:xfrm rot="10800000">
            <a:off x="603510" y="533403"/>
            <a:ext cx="422650" cy="3063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F1C09AB1-E880-034D-AC09-2C7F2756FF4D}"/>
              </a:ext>
            </a:extLst>
          </p:cNvPr>
          <p:cNvCxnSpPr>
            <a:cxnSpLocks/>
          </p:cNvCxnSpPr>
          <p:nvPr/>
        </p:nvCxnSpPr>
        <p:spPr>
          <a:xfrm flipH="1">
            <a:off x="689346" y="1880145"/>
            <a:ext cx="1428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928" y="138813"/>
            <a:ext cx="2471322" cy="228566"/>
          </a:xfrm>
          <a:prstGeom prst="rect">
            <a:avLst/>
          </a:prstGeom>
        </p:spPr>
      </p:pic>
      <p:sp>
        <p:nvSpPr>
          <p:cNvPr id="19" name="Rectangle 18">
            <a:extLst>
              <a:ext uri="{FF2B5EF4-FFF2-40B4-BE49-F238E27FC236}">
                <a16:creationId xmlns:a16="http://schemas.microsoft.com/office/drawing/2014/main" id="{D8EC76D2-5B3D-404B-8CA9-14CE1FBC3E01}"/>
              </a:ext>
            </a:extLst>
          </p:cNvPr>
          <p:cNvSpPr/>
          <p:nvPr/>
        </p:nvSpPr>
        <p:spPr>
          <a:xfrm>
            <a:off x="0" y="6463150"/>
            <a:ext cx="9144000" cy="394851"/>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p:cNvSpPr txBox="1"/>
          <p:nvPr/>
        </p:nvSpPr>
        <p:spPr>
          <a:xfrm>
            <a:off x="6386076" y="6505484"/>
            <a:ext cx="2569378" cy="265457"/>
          </a:xfrm>
          <a:prstGeom prst="rect">
            <a:avLst/>
          </a:prstGeom>
          <a:noFill/>
        </p:spPr>
        <p:txBody>
          <a:bodyPr wrap="square" rtlCol="0">
            <a:spAutoFit/>
          </a:bodyPr>
          <a:lstStyle/>
          <a:p>
            <a:pPr algn="r"/>
            <a:r>
              <a:rPr lang="en-US" sz="1125" spc="9" baseline="0" dirty="0" err="1">
                <a:solidFill>
                  <a:schemeClr val="bg1"/>
                </a:solidFill>
                <a:latin typeface="Arial" charset="0"/>
                <a:ea typeface="Arial" charset="0"/>
                <a:cs typeface="Arial" charset="0"/>
              </a:rPr>
              <a:t>uab.edu</a:t>
            </a:r>
            <a:endParaRPr lang="en-US" sz="1125" spc="9" baseline="0" dirty="0">
              <a:solidFill>
                <a:schemeClr val="bg1"/>
              </a:solidFill>
              <a:latin typeface="Arial" charset="0"/>
              <a:ea typeface="Arial" charset="0"/>
              <a:cs typeface="Arial" charset="0"/>
            </a:endParaRPr>
          </a:p>
        </p:txBody>
      </p:sp>
      <p:sp>
        <p:nvSpPr>
          <p:cNvPr id="14" name="Rectangle 13">
            <a:extLst>
              <a:ext uri="{FF2B5EF4-FFF2-40B4-BE49-F238E27FC236}">
                <a16:creationId xmlns:a16="http://schemas.microsoft.com/office/drawing/2014/main" id="{83DD348B-5F27-5E4F-9BA9-74AB430D00E6}"/>
              </a:ext>
            </a:extLst>
          </p:cNvPr>
          <p:cNvSpPr/>
          <p:nvPr userDrawn="1"/>
        </p:nvSpPr>
        <p:spPr>
          <a:xfrm>
            <a:off x="0" y="0"/>
            <a:ext cx="9144000" cy="533400"/>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3DF5B90D-DBF1-234A-BDE6-354B19D1293A}"/>
              </a:ext>
            </a:extLst>
          </p:cNvPr>
          <p:cNvSpPr/>
          <p:nvPr userDrawn="1"/>
        </p:nvSpPr>
        <p:spPr>
          <a:xfrm>
            <a:off x="0" y="533400"/>
            <a:ext cx="9144000" cy="6324600"/>
          </a:xfrm>
          <a:prstGeom prst="rect">
            <a:avLst/>
          </a:prstGeom>
          <a:gradFill flip="none" rotWithShape="1">
            <a:gsLst>
              <a:gs pos="0">
                <a:srgbClr val="278C23"/>
              </a:gs>
              <a:gs pos="100000">
                <a:srgbClr val="2D673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6" name="Straight Connector 15">
            <a:extLst>
              <a:ext uri="{FF2B5EF4-FFF2-40B4-BE49-F238E27FC236}">
                <a16:creationId xmlns:a16="http://schemas.microsoft.com/office/drawing/2014/main" id="{F85ACE80-34C6-884D-BD72-275DF2F4A507}"/>
              </a:ext>
            </a:extLst>
          </p:cNvPr>
          <p:cNvCxnSpPr>
            <a:cxnSpLocks/>
          </p:cNvCxnSpPr>
          <p:nvPr userDrawn="1"/>
        </p:nvCxnSpPr>
        <p:spPr>
          <a:xfrm>
            <a:off x="689346"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5E606D-4AD4-134D-9011-5A254D56CB11}"/>
              </a:ext>
            </a:extLst>
          </p:cNvPr>
          <p:cNvCxnSpPr>
            <a:cxnSpLocks/>
          </p:cNvCxnSpPr>
          <p:nvPr userDrawn="1"/>
        </p:nvCxnSpPr>
        <p:spPr>
          <a:xfrm flipH="1">
            <a:off x="689346" y="5068633"/>
            <a:ext cx="1428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72DC44-CBC0-C846-8EAF-2D5A991E94D3}"/>
              </a:ext>
            </a:extLst>
          </p:cNvPr>
          <p:cNvCxnSpPr>
            <a:cxnSpLocks/>
          </p:cNvCxnSpPr>
          <p:nvPr userDrawn="1"/>
        </p:nvCxnSpPr>
        <p:spPr>
          <a:xfrm>
            <a:off x="8436874" y="1880145"/>
            <a:ext cx="0" cy="3188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A93C08-0641-074B-91F1-B3F9373B197B}"/>
              </a:ext>
            </a:extLst>
          </p:cNvPr>
          <p:cNvCxnSpPr>
            <a:cxnSpLocks/>
          </p:cNvCxnSpPr>
          <p:nvPr userDrawn="1"/>
        </p:nvCxnSpPr>
        <p:spPr>
          <a:xfrm flipH="1">
            <a:off x="8293995" y="1880145"/>
            <a:ext cx="1428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1AD916-66B0-BF4A-9F7F-C8DBF0F3AB19}"/>
              </a:ext>
            </a:extLst>
          </p:cNvPr>
          <p:cNvCxnSpPr>
            <a:cxnSpLocks/>
          </p:cNvCxnSpPr>
          <p:nvPr userDrawn="1"/>
        </p:nvCxnSpPr>
        <p:spPr>
          <a:xfrm flipH="1">
            <a:off x="8293995" y="5068633"/>
            <a:ext cx="1428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riangle 22">
            <a:extLst>
              <a:ext uri="{FF2B5EF4-FFF2-40B4-BE49-F238E27FC236}">
                <a16:creationId xmlns:a16="http://schemas.microsoft.com/office/drawing/2014/main" id="{C9022E48-218E-CC42-9105-41E2FD3B34A2}"/>
              </a:ext>
            </a:extLst>
          </p:cNvPr>
          <p:cNvSpPr/>
          <p:nvPr userDrawn="1"/>
        </p:nvSpPr>
        <p:spPr>
          <a:xfrm rot="10800000">
            <a:off x="603510" y="533403"/>
            <a:ext cx="422650" cy="3063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4" name="Straight Connector 23">
            <a:extLst>
              <a:ext uri="{FF2B5EF4-FFF2-40B4-BE49-F238E27FC236}">
                <a16:creationId xmlns:a16="http://schemas.microsoft.com/office/drawing/2014/main" id="{3B60BBA8-0E10-CA4C-ACC8-82244E27D28A}"/>
              </a:ext>
            </a:extLst>
          </p:cNvPr>
          <p:cNvCxnSpPr>
            <a:cxnSpLocks/>
          </p:cNvCxnSpPr>
          <p:nvPr userDrawn="1"/>
        </p:nvCxnSpPr>
        <p:spPr>
          <a:xfrm flipH="1">
            <a:off x="689346" y="1880145"/>
            <a:ext cx="1428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4755FA0-6EF1-F847-9862-E720C5E59B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3928" y="138813"/>
            <a:ext cx="2471322" cy="228566"/>
          </a:xfrm>
          <a:prstGeom prst="rect">
            <a:avLst/>
          </a:prstGeom>
        </p:spPr>
      </p:pic>
      <p:sp>
        <p:nvSpPr>
          <p:cNvPr id="26" name="Rectangle 25">
            <a:extLst>
              <a:ext uri="{FF2B5EF4-FFF2-40B4-BE49-F238E27FC236}">
                <a16:creationId xmlns:a16="http://schemas.microsoft.com/office/drawing/2014/main" id="{95FE0749-56FD-0748-989C-707B7A123585}"/>
              </a:ext>
            </a:extLst>
          </p:cNvPr>
          <p:cNvSpPr/>
          <p:nvPr userDrawn="1"/>
        </p:nvSpPr>
        <p:spPr>
          <a:xfrm>
            <a:off x="0" y="6463150"/>
            <a:ext cx="9144000" cy="394851"/>
          </a:xfrm>
          <a:prstGeom prst="rect">
            <a:avLst/>
          </a:prstGeom>
          <a:gradFill>
            <a:gsLst>
              <a:gs pos="0">
                <a:schemeClr val="accent2">
                  <a:alpha val="85000"/>
                </a:schemeClr>
              </a:gs>
              <a:gs pos="100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TextBox 26">
            <a:extLst>
              <a:ext uri="{FF2B5EF4-FFF2-40B4-BE49-F238E27FC236}">
                <a16:creationId xmlns:a16="http://schemas.microsoft.com/office/drawing/2014/main" id="{380FD443-F6FE-E749-903C-861248533ED7}"/>
              </a:ext>
            </a:extLst>
          </p:cNvPr>
          <p:cNvSpPr txBox="1"/>
          <p:nvPr userDrawn="1"/>
        </p:nvSpPr>
        <p:spPr>
          <a:xfrm>
            <a:off x="6386076" y="6505484"/>
            <a:ext cx="2569378" cy="265457"/>
          </a:xfrm>
          <a:prstGeom prst="rect">
            <a:avLst/>
          </a:prstGeom>
          <a:noFill/>
        </p:spPr>
        <p:txBody>
          <a:bodyPr wrap="square" rtlCol="0">
            <a:spAutoFit/>
          </a:bodyPr>
          <a:lstStyle/>
          <a:p>
            <a:pPr algn="r"/>
            <a:r>
              <a:rPr lang="en-US" sz="1125" spc="9" baseline="0" dirty="0" err="1">
                <a:solidFill>
                  <a:schemeClr val="bg1"/>
                </a:solidFill>
                <a:latin typeface="Arial" charset="0"/>
                <a:ea typeface="Arial" charset="0"/>
                <a:cs typeface="Arial" charset="0"/>
              </a:rPr>
              <a:t>uab.edu</a:t>
            </a:r>
            <a:endParaRPr lang="en-US" sz="1125" spc="9" baseline="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674246128"/>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Lst>
  <p:txStyles>
    <p:titleStyle>
      <a:lvl1pPr algn="ctr" defTabSz="685673" rtl="0" eaLnBrk="1" latinLnBrk="0" hangingPunct="1">
        <a:lnSpc>
          <a:spcPct val="85000"/>
        </a:lnSpc>
        <a:spcBef>
          <a:spcPct val="0"/>
        </a:spcBef>
        <a:buNone/>
        <a:defRPr sz="2999" b="0" i="0" kern="1200" cap="none" spc="-113">
          <a:solidFill>
            <a:schemeClr val="tx1"/>
          </a:solidFill>
          <a:effectLst/>
          <a:latin typeface="+mj-lt"/>
          <a:ea typeface="+mj-ea"/>
          <a:cs typeface="+mj-cs"/>
        </a:defRPr>
      </a:lvl1pPr>
    </p:titleStyle>
    <p:bodyStyle>
      <a:lvl1pPr marL="171418" indent="-171418" algn="l" defTabSz="685673" rtl="0" eaLnBrk="1" latinLnBrk="0" hangingPunct="1">
        <a:lnSpc>
          <a:spcPct val="120000"/>
        </a:lnSpc>
        <a:spcBef>
          <a:spcPts val="750"/>
        </a:spcBef>
        <a:buClr>
          <a:schemeClr val="accent2"/>
        </a:buClr>
        <a:buSzPct val="120000"/>
        <a:buFont typeface="Wingdings" panose="05000000000000000000" pitchFamily="2" charset="2"/>
        <a:buChar char="§"/>
        <a:defRPr sz="1350" kern="1200">
          <a:solidFill>
            <a:schemeClr val="bg1"/>
          </a:solidFill>
          <a:effectLst/>
          <a:latin typeface="Rockwell" panose="02060603020205020403" pitchFamily="18" charset="77"/>
          <a:ea typeface="+mn-ea"/>
          <a:cs typeface="+mn-cs"/>
        </a:defRPr>
      </a:lvl1pPr>
      <a:lvl2pPr marL="514255" indent="-171418" algn="l" defTabSz="685673" rtl="0" eaLnBrk="1" latinLnBrk="0" hangingPunct="1">
        <a:lnSpc>
          <a:spcPct val="120000"/>
        </a:lnSpc>
        <a:spcBef>
          <a:spcPts val="375"/>
        </a:spcBef>
        <a:buClr>
          <a:schemeClr val="accent2"/>
        </a:buClr>
        <a:buSzPct val="120000"/>
        <a:buFont typeface="Wingdings" panose="05000000000000000000" pitchFamily="2" charset="2"/>
        <a:buChar char="§"/>
        <a:defRPr sz="1200" kern="1200">
          <a:solidFill>
            <a:schemeClr val="bg1"/>
          </a:solidFill>
          <a:effectLst/>
          <a:latin typeface="Rockwell" panose="02060603020205020403" pitchFamily="18" charset="77"/>
          <a:ea typeface="+mn-ea"/>
          <a:cs typeface="+mn-cs"/>
        </a:defRPr>
      </a:lvl2pPr>
      <a:lvl3pPr marL="857091" indent="-171418" algn="l" defTabSz="685673" rtl="0" eaLnBrk="1" latinLnBrk="0" hangingPunct="1">
        <a:lnSpc>
          <a:spcPct val="120000"/>
        </a:lnSpc>
        <a:spcBef>
          <a:spcPts val="375"/>
        </a:spcBef>
        <a:buClr>
          <a:schemeClr val="accent2"/>
        </a:buClr>
        <a:buSzPct val="120000"/>
        <a:buFont typeface="Wingdings" panose="05000000000000000000" pitchFamily="2" charset="2"/>
        <a:buChar char="§"/>
        <a:defRPr sz="1050" kern="1200">
          <a:solidFill>
            <a:schemeClr val="bg1"/>
          </a:solidFill>
          <a:effectLst/>
          <a:latin typeface="Rockwell" panose="02060603020205020403" pitchFamily="18" charset="77"/>
          <a:ea typeface="+mn-ea"/>
          <a:cs typeface="+mn-cs"/>
        </a:defRPr>
      </a:lvl3pPr>
      <a:lvl4pPr marL="1199928" indent="-171418" algn="l" defTabSz="685673" rtl="0" eaLnBrk="1" latinLnBrk="0" hangingPunct="1">
        <a:lnSpc>
          <a:spcPct val="120000"/>
        </a:lnSpc>
        <a:spcBef>
          <a:spcPts val="375"/>
        </a:spcBef>
        <a:buClr>
          <a:schemeClr val="accent2"/>
        </a:buClr>
        <a:buSzPct val="120000"/>
        <a:buFont typeface="Wingdings" panose="05000000000000000000" pitchFamily="2" charset="2"/>
        <a:buChar char="§"/>
        <a:defRPr sz="900" kern="1200">
          <a:solidFill>
            <a:schemeClr val="bg1"/>
          </a:solidFill>
          <a:effectLst/>
          <a:latin typeface="Rockwell" panose="02060603020205020403" pitchFamily="18" charset="77"/>
          <a:ea typeface="+mn-ea"/>
          <a:cs typeface="+mn-cs"/>
        </a:defRPr>
      </a:lvl4pPr>
      <a:lvl5pPr marL="1542765" indent="-171418" algn="l" defTabSz="685673" rtl="0" eaLnBrk="1" latinLnBrk="0" hangingPunct="1">
        <a:lnSpc>
          <a:spcPct val="120000"/>
        </a:lnSpc>
        <a:spcBef>
          <a:spcPts val="375"/>
        </a:spcBef>
        <a:buClr>
          <a:schemeClr val="accent2"/>
        </a:buClr>
        <a:buSzPct val="120000"/>
        <a:buFont typeface="Wingdings" panose="05000000000000000000" pitchFamily="2" charset="2"/>
        <a:buChar char="§"/>
        <a:defRPr sz="900" kern="1200">
          <a:solidFill>
            <a:schemeClr val="bg1"/>
          </a:solidFill>
          <a:effectLst/>
          <a:latin typeface="Rockwell" panose="02060603020205020403" pitchFamily="18" charset="77"/>
          <a:ea typeface="+mn-ea"/>
          <a:cs typeface="+mn-cs"/>
        </a:defRPr>
      </a:lvl5pPr>
      <a:lvl6pPr marL="1885601" indent="-171418" algn="l" defTabSz="685673" rtl="0" eaLnBrk="1" latinLnBrk="0" hangingPunct="1">
        <a:lnSpc>
          <a:spcPct val="120000"/>
        </a:lnSpc>
        <a:spcBef>
          <a:spcPts val="375"/>
        </a:spcBef>
        <a:buClr>
          <a:schemeClr val="accent2"/>
        </a:buClr>
        <a:buSzPct val="120000"/>
        <a:buFont typeface="Wingdings" panose="05000000000000000000" pitchFamily="2" charset="2"/>
        <a:buChar char="§"/>
        <a:defRPr sz="900" kern="1200">
          <a:solidFill>
            <a:schemeClr val="bg1"/>
          </a:solidFill>
          <a:effectLst/>
          <a:latin typeface="Rockwell" panose="02060603020205020403" pitchFamily="18" charset="77"/>
          <a:ea typeface="+mn-ea"/>
          <a:cs typeface="+mn-cs"/>
        </a:defRPr>
      </a:lvl6pPr>
      <a:lvl7pPr marL="2228438" indent="-171418" algn="l" defTabSz="685673" rtl="0" eaLnBrk="1" latinLnBrk="0" hangingPunct="1">
        <a:lnSpc>
          <a:spcPct val="120000"/>
        </a:lnSpc>
        <a:spcBef>
          <a:spcPts val="375"/>
        </a:spcBef>
        <a:buClr>
          <a:schemeClr val="accent2"/>
        </a:buClr>
        <a:buSzPct val="120000"/>
        <a:buFont typeface="Wingdings" panose="05000000000000000000" pitchFamily="2" charset="2"/>
        <a:buChar char="§"/>
        <a:defRPr sz="900" kern="1200">
          <a:solidFill>
            <a:schemeClr val="bg1"/>
          </a:solidFill>
          <a:effectLst/>
          <a:latin typeface="Rockwell" panose="02060603020205020403" pitchFamily="18" charset="77"/>
          <a:ea typeface="+mn-ea"/>
          <a:cs typeface="+mn-cs"/>
        </a:defRPr>
      </a:lvl7pPr>
      <a:lvl8pPr marL="2571274" indent="-171418" algn="l" defTabSz="685673" rtl="0" eaLnBrk="1" latinLnBrk="0" hangingPunct="1">
        <a:lnSpc>
          <a:spcPct val="120000"/>
        </a:lnSpc>
        <a:spcBef>
          <a:spcPts val="375"/>
        </a:spcBef>
        <a:buClr>
          <a:schemeClr val="accent2"/>
        </a:buClr>
        <a:buSzPct val="120000"/>
        <a:buFont typeface="Wingdings" panose="05000000000000000000" pitchFamily="2" charset="2"/>
        <a:buChar char="§"/>
        <a:defRPr sz="900" kern="1200">
          <a:solidFill>
            <a:schemeClr val="bg1"/>
          </a:solidFill>
          <a:effectLst/>
          <a:latin typeface="Rockwell" panose="02060603020205020403" pitchFamily="18" charset="77"/>
          <a:ea typeface="+mn-ea"/>
          <a:cs typeface="+mn-cs"/>
        </a:defRPr>
      </a:lvl8pPr>
      <a:lvl9pPr marL="2914111" indent="-171418" algn="l" defTabSz="685673" rtl="0" eaLnBrk="1" latinLnBrk="0" hangingPunct="1">
        <a:lnSpc>
          <a:spcPct val="120000"/>
        </a:lnSpc>
        <a:spcBef>
          <a:spcPts val="375"/>
        </a:spcBef>
        <a:buClr>
          <a:schemeClr val="accent2"/>
        </a:buClr>
        <a:buSzPct val="120000"/>
        <a:buFont typeface="Wingdings" panose="05000000000000000000" pitchFamily="2" charset="2"/>
        <a:buChar char="§"/>
        <a:defRPr sz="900" kern="1200">
          <a:solidFill>
            <a:schemeClr val="bg1"/>
          </a:solidFill>
          <a:effectLst/>
          <a:latin typeface="Rockwell" panose="02060603020205020403" pitchFamily="18" charset="77"/>
          <a:ea typeface="+mn-ea"/>
          <a:cs typeface="+mn-cs"/>
        </a:defRPr>
      </a:lvl9pPr>
    </p:bodyStyle>
    <p:otherStyle>
      <a:defPPr>
        <a:defRPr lang="en-US"/>
      </a:defPPr>
      <a:lvl1pPr marL="0" algn="l" defTabSz="685673" rtl="0" eaLnBrk="1" latinLnBrk="0" hangingPunct="1">
        <a:defRPr sz="1350" kern="1200">
          <a:solidFill>
            <a:schemeClr val="tx1"/>
          </a:solidFill>
          <a:latin typeface="+mn-lt"/>
          <a:ea typeface="+mn-ea"/>
          <a:cs typeface="+mn-cs"/>
        </a:defRPr>
      </a:lvl1pPr>
      <a:lvl2pPr marL="342837" algn="l" defTabSz="685673" rtl="0" eaLnBrk="1" latinLnBrk="0" hangingPunct="1">
        <a:defRPr sz="1350" kern="1200">
          <a:solidFill>
            <a:schemeClr val="tx1"/>
          </a:solidFill>
          <a:latin typeface="+mn-lt"/>
          <a:ea typeface="+mn-ea"/>
          <a:cs typeface="+mn-cs"/>
        </a:defRPr>
      </a:lvl2pPr>
      <a:lvl3pPr marL="685673" algn="l" defTabSz="685673" rtl="0" eaLnBrk="1" latinLnBrk="0" hangingPunct="1">
        <a:defRPr sz="1350" kern="1200">
          <a:solidFill>
            <a:schemeClr val="tx1"/>
          </a:solidFill>
          <a:latin typeface="+mn-lt"/>
          <a:ea typeface="+mn-ea"/>
          <a:cs typeface="+mn-cs"/>
        </a:defRPr>
      </a:lvl3pPr>
      <a:lvl4pPr marL="1028510" algn="l" defTabSz="685673" rtl="0" eaLnBrk="1" latinLnBrk="0" hangingPunct="1">
        <a:defRPr sz="1350" kern="1200">
          <a:solidFill>
            <a:schemeClr val="tx1"/>
          </a:solidFill>
          <a:latin typeface="+mn-lt"/>
          <a:ea typeface="+mn-ea"/>
          <a:cs typeface="+mn-cs"/>
        </a:defRPr>
      </a:lvl4pPr>
      <a:lvl5pPr marL="1371346" algn="l" defTabSz="685673" rtl="0" eaLnBrk="1" latinLnBrk="0" hangingPunct="1">
        <a:defRPr sz="1350" kern="1200">
          <a:solidFill>
            <a:schemeClr val="tx1"/>
          </a:solidFill>
          <a:latin typeface="+mn-lt"/>
          <a:ea typeface="+mn-ea"/>
          <a:cs typeface="+mn-cs"/>
        </a:defRPr>
      </a:lvl5pPr>
      <a:lvl6pPr marL="1714183" algn="l" defTabSz="685673" rtl="0" eaLnBrk="1" latinLnBrk="0" hangingPunct="1">
        <a:defRPr sz="1350" kern="1200">
          <a:solidFill>
            <a:schemeClr val="tx1"/>
          </a:solidFill>
          <a:latin typeface="+mn-lt"/>
          <a:ea typeface="+mn-ea"/>
          <a:cs typeface="+mn-cs"/>
        </a:defRPr>
      </a:lvl6pPr>
      <a:lvl7pPr marL="2057019" algn="l" defTabSz="685673" rtl="0" eaLnBrk="1" latinLnBrk="0" hangingPunct="1">
        <a:defRPr sz="1350" kern="1200">
          <a:solidFill>
            <a:schemeClr val="tx1"/>
          </a:solidFill>
          <a:latin typeface="+mn-lt"/>
          <a:ea typeface="+mn-ea"/>
          <a:cs typeface="+mn-cs"/>
        </a:defRPr>
      </a:lvl7pPr>
      <a:lvl8pPr marL="2399856" algn="l" defTabSz="685673" rtl="0" eaLnBrk="1" latinLnBrk="0" hangingPunct="1">
        <a:defRPr sz="1350" kern="1200">
          <a:solidFill>
            <a:schemeClr val="tx1"/>
          </a:solidFill>
          <a:latin typeface="+mn-lt"/>
          <a:ea typeface="+mn-ea"/>
          <a:cs typeface="+mn-cs"/>
        </a:defRPr>
      </a:lvl8pPr>
      <a:lvl9pPr marL="2742693" algn="l" defTabSz="68567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1656035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045" r:id="rId14"/>
    <p:sldLayoutId id="2147484046" r:id="rId15"/>
    <p:sldLayoutId id="2147484047" r:id="rId16"/>
    <p:sldLayoutId id="2147484048" r:id="rId17"/>
    <p:sldLayoutId id="2147484049" r:id="rId18"/>
    <p:sldLayoutId id="2147484050" r:id="rId19"/>
    <p:sldLayoutId id="2147484051" r:id="rId20"/>
    <p:sldLayoutId id="2147484052" r:id="rId21"/>
    <p:sldLayoutId id="2147484053" r:id="rId22"/>
    <p:sldLayoutId id="2147484054" r:id="rId23"/>
    <p:sldLayoutId id="2147484055" r:id="rId24"/>
    <p:sldLayoutId id="2147484056" r:id="rId25"/>
    <p:sldLayoutId id="2147484058" r:id="rId26"/>
    <p:sldLayoutId id="2147484059" r:id="rId27"/>
    <p:sldLayoutId id="2147484060" r:id="rId28"/>
    <p:sldLayoutId id="2147484061" r:id="rId29"/>
    <p:sldLayoutId id="2147484062" r:id="rId30"/>
    <p:sldLayoutId id="2147484063" r:id="rId31"/>
    <p:sldLayoutId id="2147484064" r:id="rId32"/>
    <p:sldLayoutId id="2147484065" r:id="rId33"/>
    <p:sldLayoutId id="2147484066" r:id="rId34"/>
    <p:sldLayoutId id="2147484067" r:id="rId35"/>
    <p:sldLayoutId id="2147484068" r:id="rId36"/>
    <p:sldLayoutId id="2147484069" r:id="rId37"/>
    <p:sldLayoutId id="2147484070" r:id="rId38"/>
    <p:sldLayoutId id="2147484071" r:id="rId39"/>
    <p:sldLayoutId id="2147484072" r:id="rId40"/>
    <p:sldLayoutId id="2147484073" r:id="rId41"/>
    <p:sldLayoutId id="2147484074" r:id="rId42"/>
    <p:sldLayoutId id="2147484075" r:id="rId43"/>
    <p:sldLayoutId id="2147484076" r:id="rId44"/>
    <p:sldLayoutId id="2147484077" r:id="rId45"/>
    <p:sldLayoutId id="2147484078" r:id="rId46"/>
    <p:sldLayoutId id="2147484079" r:id="rId47"/>
    <p:sldLayoutId id="2147484080" r:id="rId48"/>
    <p:sldLayoutId id="2147484081" r:id="rId49"/>
    <p:sldLayoutId id="2147484082" r:id="rId50"/>
    <p:sldLayoutId id="2147484083" r:id="rId51"/>
    <p:sldLayoutId id="2147484084" r:id="rId52"/>
    <p:sldLayoutId id="2147484085" r:id="rId53"/>
    <p:sldLayoutId id="2147484086" r:id="rId54"/>
    <p:sldLayoutId id="2147484087" r:id="rId55"/>
    <p:sldLayoutId id="2147484088" r:id="rId56"/>
    <p:sldLayoutId id="2147484089" r:id="rId57"/>
    <p:sldLayoutId id="2147484090" r:id="rId58"/>
    <p:sldLayoutId id="2147484091" r:id="rId59"/>
    <p:sldLayoutId id="2147484092" r:id="rId60"/>
    <p:sldLayoutId id="2147484093" r:id="rId61"/>
    <p:sldLayoutId id="2147484094"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mailto:facultyaffairs@uab.edu"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uab-sb.peopleadmin.com/hr/users"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78F069-963C-F84D-87CA-6CF29C56BEB9}"/>
              </a:ext>
            </a:extLst>
          </p:cNvPr>
          <p:cNvSpPr>
            <a:spLocks noGrp="1"/>
          </p:cNvSpPr>
          <p:nvPr>
            <p:ph type="subTitle" idx="1"/>
          </p:nvPr>
        </p:nvSpPr>
        <p:spPr/>
        <p:txBody>
          <a:bodyPr/>
          <a:lstStyle/>
          <a:p>
            <a:r>
              <a:rPr lang="en-US" dirty="0"/>
              <a:t>Office of the Provost, Faculty Affairs</a:t>
            </a:r>
          </a:p>
        </p:txBody>
      </p:sp>
      <p:sp>
        <p:nvSpPr>
          <p:cNvPr id="2" name="Title 1">
            <a:extLst>
              <a:ext uri="{FF2B5EF4-FFF2-40B4-BE49-F238E27FC236}">
                <a16:creationId xmlns:a16="http://schemas.microsoft.com/office/drawing/2014/main" id="{3573F87C-4136-0C4E-9D80-20B66480ADFB}"/>
              </a:ext>
            </a:extLst>
          </p:cNvPr>
          <p:cNvSpPr>
            <a:spLocks noGrp="1"/>
          </p:cNvSpPr>
          <p:nvPr>
            <p:ph type="ctrTitle"/>
          </p:nvPr>
        </p:nvSpPr>
        <p:spPr/>
        <p:txBody>
          <a:bodyPr/>
          <a:lstStyle/>
          <a:p>
            <a:r>
              <a:rPr lang="en-US" dirty="0"/>
              <a:t>UAB PeopleAdmin Training</a:t>
            </a:r>
            <a:br>
              <a:rPr lang="en-US" dirty="0"/>
            </a:br>
            <a:r>
              <a:rPr lang="en-US" dirty="0"/>
              <a:t>Faculty Search Committees</a:t>
            </a:r>
          </a:p>
        </p:txBody>
      </p:sp>
    </p:spTree>
    <p:extLst>
      <p:ext uri="{BB962C8B-B14F-4D97-AF65-F5344CB8AC3E}">
        <p14:creationId xmlns:p14="http://schemas.microsoft.com/office/powerpoint/2010/main" val="100933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6424C48E-0B34-49C4-8640-8B7C23E16511}"/>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buFont typeface="Arial" panose="020B0604020202020204" pitchFamily="34" charset="0"/>
              <a:buChar char="•"/>
            </a:pPr>
            <a:r>
              <a:rPr lang="en-US" altLang="en-US" dirty="0">
                <a:ea typeface="Avenir Roman"/>
              </a:rPr>
              <a:t>Once the evaluation of the applicants has begun, Search Committee Members have the opportunity to rate applicants and/or comment on the qualifications of the applicant based on the qualifications as listed in the job posting.</a:t>
            </a:r>
          </a:p>
          <a:p>
            <a:pPr>
              <a:spcAft>
                <a:spcPct val="0"/>
              </a:spcAft>
              <a:buFont typeface="Arial" panose="020B0604020202020204" pitchFamily="34" charset="0"/>
              <a:buChar char="•"/>
            </a:pPr>
            <a:r>
              <a:rPr lang="en-US" altLang="en-US" dirty="0">
                <a:solidFill>
                  <a:srgbClr val="0070C0"/>
                </a:solidFill>
                <a:ea typeface="Avenir Roman"/>
              </a:rPr>
              <a:t>To rate an applicant, Search Committee Members will be given questions</a:t>
            </a:r>
            <a:r>
              <a:rPr lang="en-US" altLang="en-US" dirty="0">
                <a:ea typeface="Avenir Roman"/>
              </a:rPr>
              <a:t>, if setup during the creation of the posting. </a:t>
            </a:r>
          </a:p>
          <a:p>
            <a:pPr>
              <a:spcAft>
                <a:spcPct val="0"/>
              </a:spcAft>
              <a:buFont typeface="Arial" panose="020B0604020202020204" pitchFamily="34" charset="0"/>
              <a:buChar char="•"/>
            </a:pPr>
            <a:r>
              <a:rPr lang="en-US" altLang="en-US" dirty="0">
                <a:ea typeface="Avenir Roman"/>
              </a:rPr>
              <a:t>Comments are also allowed by entering the desired information in the </a:t>
            </a:r>
            <a:r>
              <a:rPr lang="en-US" altLang="en-US" b="1" dirty="0">
                <a:ea typeface="Avenir Roman"/>
              </a:rPr>
              <a:t>Comment</a:t>
            </a:r>
            <a:r>
              <a:rPr lang="en-US" altLang="en-US" dirty="0">
                <a:ea typeface="Avenir Roman"/>
              </a:rPr>
              <a:t> field. </a:t>
            </a:r>
            <a:r>
              <a:rPr lang="en-US" altLang="en-US" b="1" i="1" dirty="0">
                <a:solidFill>
                  <a:srgbClr val="0070C0"/>
                </a:solidFill>
                <a:ea typeface="Avenir Roman"/>
              </a:rPr>
              <a:t>Comments will only be viewable by the committee member who entered the information and the Search Committee Chair</a:t>
            </a:r>
            <a:r>
              <a:rPr lang="en-US" altLang="en-US" dirty="0">
                <a:ea typeface="Avenir Roman"/>
              </a:rPr>
              <a:t>.</a:t>
            </a:r>
          </a:p>
          <a:p>
            <a:pPr>
              <a:spcAft>
                <a:spcPct val="0"/>
              </a:spcAft>
              <a:buFont typeface="Arial" panose="020B0604020202020204" pitchFamily="34" charset="0"/>
              <a:buChar char="•"/>
            </a:pPr>
            <a:endParaRPr lang="en-US" altLang="en-US" dirty="0">
              <a:ea typeface="Avenir Roman"/>
            </a:endParaRPr>
          </a:p>
        </p:txBody>
      </p:sp>
      <p:sp>
        <p:nvSpPr>
          <p:cNvPr id="2" name="Title 1">
            <a:extLst>
              <a:ext uri="{FF2B5EF4-FFF2-40B4-BE49-F238E27FC236}">
                <a16:creationId xmlns:a16="http://schemas.microsoft.com/office/drawing/2014/main" id="{23A9150F-46F9-41F0-AC26-DE4FA73E2375}"/>
              </a:ext>
            </a:extLst>
          </p:cNvPr>
          <p:cNvSpPr>
            <a:spLocks noGrp="1"/>
          </p:cNvSpPr>
          <p:nvPr>
            <p:ph type="title"/>
          </p:nvPr>
        </p:nvSpPr>
        <p:spPr/>
        <p:txBody>
          <a:bodyPr/>
          <a:lstStyle/>
          <a:p>
            <a:pPr>
              <a:defRPr/>
            </a:pPr>
            <a:r>
              <a:rPr lang="en-US" sz="3200" b="1" dirty="0">
                <a:solidFill>
                  <a:srgbClr val="3B7144"/>
                </a:solidFill>
                <a:latin typeface="+mn-lt"/>
              </a:rPr>
              <a:t>Search Committee Member Comments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2D5109EC-BCEA-4417-A64F-EE447AC62284}"/>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spcAft>
                <a:spcPct val="0"/>
              </a:spcAft>
              <a:buFont typeface="Arial" panose="020B0604020202020204" pitchFamily="34" charset="0"/>
              <a:buChar char="•"/>
              <a:tabLst/>
            </a:pPr>
            <a:r>
              <a:rPr lang="en-US" altLang="en-US" dirty="0">
                <a:ea typeface="Avenir Roman"/>
              </a:rPr>
              <a:t>To evaluate applicants on evaluative criteria, or general comments (depending on the request within the posting). Check the box next to </a:t>
            </a:r>
            <a:r>
              <a:rPr lang="en-US" altLang="en-US" b="1" dirty="0">
                <a:ea typeface="Avenir Roman"/>
              </a:rPr>
              <a:t>Last Name </a:t>
            </a:r>
            <a:r>
              <a:rPr lang="en-US" altLang="en-US" dirty="0">
                <a:ea typeface="Avenir Roman"/>
              </a:rPr>
              <a:t>to select all applicants, or check the box next to selected individuals to evaluate/comment only those applicants. Hover over </a:t>
            </a:r>
            <a:r>
              <a:rPr lang="en-US" altLang="en-US" b="1" dirty="0">
                <a:ea typeface="Avenir Roman"/>
              </a:rPr>
              <a:t>Actions </a:t>
            </a:r>
            <a:r>
              <a:rPr lang="en-US" altLang="en-US" dirty="0">
                <a:ea typeface="Avenir Roman"/>
              </a:rPr>
              <a:t>(at the top of the last column) and select </a:t>
            </a:r>
            <a:r>
              <a:rPr lang="en-US" altLang="en-US" b="1" dirty="0">
                <a:ea typeface="Avenir Roman"/>
              </a:rPr>
              <a:t>Evaluate Applicants.</a:t>
            </a:r>
            <a:endParaRPr lang="en-US" altLang="en-US" sz="1800" dirty="0">
              <a:ea typeface="Avenir Roman"/>
            </a:endParaRPr>
          </a:p>
          <a:p>
            <a:pPr>
              <a:spcAft>
                <a:spcPct val="0"/>
              </a:spcAft>
              <a:buFont typeface="Arial" panose="020B0604020202020204" pitchFamily="34" charset="0"/>
              <a:buChar char="•"/>
            </a:pPr>
            <a:endParaRPr lang="en-US" altLang="en-US" dirty="0">
              <a:ea typeface="Avenir Roman"/>
            </a:endParaRPr>
          </a:p>
        </p:txBody>
      </p:sp>
      <p:sp>
        <p:nvSpPr>
          <p:cNvPr id="2" name="Title 1">
            <a:extLst>
              <a:ext uri="{FF2B5EF4-FFF2-40B4-BE49-F238E27FC236}">
                <a16:creationId xmlns:a16="http://schemas.microsoft.com/office/drawing/2014/main" id="{B42C24AD-9791-4CAB-8A38-3F28FBAF4886}"/>
              </a:ext>
            </a:extLst>
          </p:cNvPr>
          <p:cNvSpPr>
            <a:spLocks noGrp="1"/>
          </p:cNvSpPr>
          <p:nvPr>
            <p:ph type="title"/>
          </p:nvPr>
        </p:nvSpPr>
        <p:spPr/>
        <p:txBody>
          <a:bodyPr/>
          <a:lstStyle/>
          <a:p>
            <a:pPr>
              <a:defRPr/>
            </a:pPr>
            <a:r>
              <a:rPr lang="en-US" sz="3200" b="1" dirty="0">
                <a:solidFill>
                  <a:srgbClr val="3B7144"/>
                </a:solidFill>
              </a:rPr>
              <a:t>How to Evaluate Applicants</a:t>
            </a:r>
          </a:p>
        </p:txBody>
      </p:sp>
      <p:pic>
        <p:nvPicPr>
          <p:cNvPr id="7" name="Picture 4">
            <a:extLst>
              <a:ext uri="{FF2B5EF4-FFF2-40B4-BE49-F238E27FC236}">
                <a16:creationId xmlns:a16="http://schemas.microsoft.com/office/drawing/2014/main" id="{8369D837-FAE2-4D68-9E14-D63FC5205721}"/>
              </a:ext>
            </a:extLst>
          </p:cNvPr>
          <p:cNvPicPr>
            <a:picLocks noChangeAspect="1" noChangeArrowheads="1"/>
          </p:cNvPicPr>
          <p:nvPr/>
        </p:nvPicPr>
        <p:blipFill>
          <a:blip r:embed="rId3"/>
          <a:srcRect l="51611" t="53017" r="2380" b="15868"/>
          <a:stretch>
            <a:fillRect/>
          </a:stretch>
        </p:blipFill>
        <p:spPr bwMode="auto">
          <a:xfrm>
            <a:off x="840581" y="3004343"/>
            <a:ext cx="7462837" cy="2389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a:extLst>
              <a:ext uri="{FF2B5EF4-FFF2-40B4-BE49-F238E27FC236}">
                <a16:creationId xmlns:a16="http://schemas.microsoft.com/office/drawing/2014/main" id="{29D91B3D-5F9C-43E0-AC44-704334331836}"/>
              </a:ext>
            </a:extLst>
          </p:cNvPr>
          <p:cNvSpPr/>
          <p:nvPr/>
        </p:nvSpPr>
        <p:spPr>
          <a:xfrm>
            <a:off x="6654800" y="3719116"/>
            <a:ext cx="819150" cy="199232"/>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FDB0E1B4-9BCE-446F-9A56-30C43945B779}"/>
              </a:ext>
            </a:extLst>
          </p:cNvPr>
          <p:cNvSpPr/>
          <p:nvPr/>
        </p:nvSpPr>
        <p:spPr>
          <a:xfrm>
            <a:off x="763588" y="4000500"/>
            <a:ext cx="1019175" cy="396875"/>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pic>
        <p:nvPicPr>
          <p:cNvPr id="4" name="Picture 3">
            <a:extLst>
              <a:ext uri="{FF2B5EF4-FFF2-40B4-BE49-F238E27FC236}">
                <a16:creationId xmlns:a16="http://schemas.microsoft.com/office/drawing/2014/main" id="{08B71EC9-FA0E-4FDE-943F-BEECD9851442}"/>
              </a:ext>
            </a:extLst>
          </p:cNvPr>
          <p:cNvPicPr>
            <a:picLocks noChangeAspect="1"/>
          </p:cNvPicPr>
          <p:nvPr/>
        </p:nvPicPr>
        <p:blipFill>
          <a:blip r:embed="rId4"/>
          <a:stretch>
            <a:fillRect/>
          </a:stretch>
        </p:blipFill>
        <p:spPr>
          <a:xfrm>
            <a:off x="1023217" y="3918348"/>
            <a:ext cx="278361" cy="1362106"/>
          </a:xfrm>
          <a:prstGeom prst="rect">
            <a:avLst/>
          </a:prstGeom>
        </p:spPr>
      </p:pic>
      <p:pic>
        <p:nvPicPr>
          <p:cNvPr id="5" name="Picture 4">
            <a:extLst>
              <a:ext uri="{FF2B5EF4-FFF2-40B4-BE49-F238E27FC236}">
                <a16:creationId xmlns:a16="http://schemas.microsoft.com/office/drawing/2014/main" id="{3C9AF186-EF98-49FA-83B3-2392343F6C6E}"/>
              </a:ext>
            </a:extLst>
          </p:cNvPr>
          <p:cNvPicPr>
            <a:picLocks noChangeAspect="1"/>
          </p:cNvPicPr>
          <p:nvPr/>
        </p:nvPicPr>
        <p:blipFill>
          <a:blip r:embed="rId4"/>
          <a:stretch>
            <a:fillRect/>
          </a:stretch>
        </p:blipFill>
        <p:spPr>
          <a:xfrm>
            <a:off x="1917043" y="3918348"/>
            <a:ext cx="278361" cy="13621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B247-2971-4A04-AD55-B5B6EC39943E}"/>
              </a:ext>
            </a:extLst>
          </p:cNvPr>
          <p:cNvSpPr>
            <a:spLocks noGrp="1"/>
          </p:cNvSpPr>
          <p:nvPr>
            <p:ph type="title"/>
          </p:nvPr>
        </p:nvSpPr>
        <p:spPr/>
        <p:txBody>
          <a:bodyPr>
            <a:normAutofit fontScale="90000"/>
          </a:bodyPr>
          <a:lstStyle/>
          <a:p>
            <a:pPr>
              <a:defRPr/>
            </a:pPr>
            <a:r>
              <a:rPr lang="en-US" sz="3200" b="1" dirty="0">
                <a:solidFill>
                  <a:srgbClr val="3B7144"/>
                </a:solidFill>
                <a:latin typeface="Arial" panose="020B0604020202020204" pitchFamily="34" charset="0"/>
                <a:cs typeface="Arial" panose="020B0604020202020204" pitchFamily="34" charset="0"/>
              </a:rPr>
              <a:t>How to Evaluate Candidates (continued)</a:t>
            </a:r>
            <a:br>
              <a:rPr lang="en-US" b="1" dirty="0">
                <a:solidFill>
                  <a:srgbClr val="3B7144"/>
                </a:solidFill>
                <a:latin typeface="Arial" panose="020B0604020202020204" pitchFamily="34" charset="0"/>
                <a:cs typeface="Arial" panose="020B0604020202020204" pitchFamily="34" charset="0"/>
              </a:rPr>
            </a:br>
            <a:endParaRPr lang="en-US" dirty="0"/>
          </a:p>
        </p:txBody>
      </p:sp>
      <p:sp>
        <p:nvSpPr>
          <p:cNvPr id="14339" name="TextBox 6">
            <a:extLst>
              <a:ext uri="{FF2B5EF4-FFF2-40B4-BE49-F238E27FC236}">
                <a16:creationId xmlns:a16="http://schemas.microsoft.com/office/drawing/2014/main" id="{A9592C57-A6FA-4D66-8E9A-5F4486AC13B8}"/>
              </a:ext>
            </a:extLst>
          </p:cNvPr>
          <p:cNvSpPr txBox="1">
            <a:spLocks noChangeArrowheads="1"/>
          </p:cNvSpPr>
          <p:nvPr/>
        </p:nvSpPr>
        <p:spPr bwMode="auto">
          <a:xfrm>
            <a:off x="402271" y="1265237"/>
            <a:ext cx="69103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Once you have selected the candidate you want to evaluate, you will click on “Evaluate Applicant” as shown below.</a:t>
            </a:r>
          </a:p>
        </p:txBody>
      </p:sp>
      <p:pic>
        <p:nvPicPr>
          <p:cNvPr id="14340" name="Picture 5">
            <a:extLst>
              <a:ext uri="{FF2B5EF4-FFF2-40B4-BE49-F238E27FC236}">
                <a16:creationId xmlns:a16="http://schemas.microsoft.com/office/drawing/2014/main" id="{9E5341EB-59D9-496C-AB95-CAB790DFFC02}"/>
              </a:ext>
            </a:extLst>
          </p:cNvPr>
          <p:cNvPicPr>
            <a:picLocks noChangeAspect="1"/>
          </p:cNvPicPr>
          <p:nvPr/>
        </p:nvPicPr>
        <p:blipFill>
          <a:blip r:embed="rId3">
            <a:extLst>
              <a:ext uri="{28A0092B-C50C-407E-A947-70E740481C1C}">
                <a14:useLocalDpi xmlns:a14="http://schemas.microsoft.com/office/drawing/2010/main" val="0"/>
              </a:ext>
            </a:extLst>
          </a:blip>
          <a:srcRect t="-250" r="67274"/>
          <a:stretch>
            <a:fillRect/>
          </a:stretch>
        </p:blipFill>
        <p:spPr bwMode="auto">
          <a:xfrm>
            <a:off x="561975" y="2349500"/>
            <a:ext cx="42037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a:extLst>
              <a:ext uri="{FF2B5EF4-FFF2-40B4-BE49-F238E27FC236}">
                <a16:creationId xmlns:a16="http://schemas.microsoft.com/office/drawing/2014/main" id="{85A2DAA6-25A5-4A81-89F9-155904947B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8394" y="2654301"/>
            <a:ext cx="260191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p Arrow 7">
            <a:extLst>
              <a:ext uri="{FF2B5EF4-FFF2-40B4-BE49-F238E27FC236}">
                <a16:creationId xmlns:a16="http://schemas.microsoft.com/office/drawing/2014/main" id="{0042828F-319F-46D7-AF50-4EFE4D475F60}"/>
              </a:ext>
            </a:extLst>
          </p:cNvPr>
          <p:cNvSpPr/>
          <p:nvPr/>
        </p:nvSpPr>
        <p:spPr>
          <a:xfrm rot="16200000" flipH="1">
            <a:off x="6946901" y="3475038"/>
            <a:ext cx="241300" cy="703263"/>
          </a:xfrm>
          <a:prstGeom prst="up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DFCA57-3E84-4FB8-91BF-15241B3C49E5}"/>
              </a:ext>
            </a:extLst>
          </p:cNvPr>
          <p:cNvPicPr>
            <a:picLocks noGrp="1" noChangeAspect="1"/>
          </p:cNvPicPr>
          <p:nvPr>
            <p:ph idx="1"/>
          </p:nvPr>
        </p:nvPicPr>
        <p:blipFill>
          <a:blip r:embed="rId3"/>
          <a:stretch>
            <a:fillRect/>
          </a:stretch>
        </p:blipFill>
        <p:spPr bwMode="auto">
          <a:xfrm>
            <a:off x="801249" y="1311275"/>
            <a:ext cx="5180889" cy="4357687"/>
          </a:xfrm>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DE48AF0-7F48-4181-B71E-28A76C6110E4}"/>
              </a:ext>
            </a:extLst>
          </p:cNvPr>
          <p:cNvSpPr>
            <a:spLocks noGrp="1"/>
          </p:cNvSpPr>
          <p:nvPr>
            <p:ph type="title"/>
          </p:nvPr>
        </p:nvSpPr>
        <p:spPr/>
        <p:txBody>
          <a:bodyPr/>
          <a:lstStyle/>
          <a:p>
            <a:pPr>
              <a:defRPr/>
            </a:pPr>
            <a:r>
              <a:rPr lang="en-US" b="1" dirty="0">
                <a:solidFill>
                  <a:srgbClr val="3B7144"/>
                </a:solidFill>
                <a:latin typeface="+mn-lt"/>
              </a:rPr>
              <a:t>How to Evaluate Candidates (continued)</a:t>
            </a:r>
          </a:p>
        </p:txBody>
      </p:sp>
      <p:sp>
        <p:nvSpPr>
          <p:cNvPr id="5" name="Rectangle 4">
            <a:extLst>
              <a:ext uri="{FF2B5EF4-FFF2-40B4-BE49-F238E27FC236}">
                <a16:creationId xmlns:a16="http://schemas.microsoft.com/office/drawing/2014/main" id="{39652E69-3A47-4EB7-93BA-240521B9A358}"/>
              </a:ext>
            </a:extLst>
          </p:cNvPr>
          <p:cNvSpPr/>
          <p:nvPr/>
        </p:nvSpPr>
        <p:spPr>
          <a:xfrm>
            <a:off x="919163" y="2443956"/>
            <a:ext cx="906462" cy="131763"/>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a:p>
        </p:txBody>
      </p:sp>
      <p:sp>
        <p:nvSpPr>
          <p:cNvPr id="6" name="TextBox 5">
            <a:extLst>
              <a:ext uri="{FF2B5EF4-FFF2-40B4-BE49-F238E27FC236}">
                <a16:creationId xmlns:a16="http://schemas.microsoft.com/office/drawing/2014/main" id="{C6C8584E-0DC3-459B-9BEC-A8BDA7B70BA5}"/>
              </a:ext>
            </a:extLst>
          </p:cNvPr>
          <p:cNvSpPr txBox="1"/>
          <p:nvPr/>
        </p:nvSpPr>
        <p:spPr>
          <a:xfrm>
            <a:off x="6126163" y="1314450"/>
            <a:ext cx="2355850" cy="2586038"/>
          </a:xfrm>
          <a:prstGeom prst="rect">
            <a:avLst/>
          </a:prstGeom>
          <a:noFill/>
          <a:ln>
            <a:solidFill>
              <a:schemeClr val="tx2">
                <a:lumMod val="75000"/>
              </a:schemeClr>
            </a:solidFill>
          </a:ln>
        </p:spPr>
        <p:txBody>
          <a:bodyPr>
            <a:spAutoFit/>
          </a:bodyPr>
          <a:lstStyle/>
          <a:p>
            <a:pPr>
              <a:defRPr/>
            </a:pPr>
            <a:r>
              <a:rPr lang="en-US" b="1" dirty="0">
                <a:solidFill>
                  <a:srgbClr val="0070C0"/>
                </a:solidFill>
              </a:rPr>
              <a:t>Note:  </a:t>
            </a:r>
            <a:r>
              <a:rPr lang="en-US" dirty="0"/>
              <a:t>Evaluation Questions/Criterion may vary by search.  Each search committee will determine what questions should be included in the evaluation criterion.</a:t>
            </a:r>
          </a:p>
        </p:txBody>
      </p:sp>
      <p:sp>
        <p:nvSpPr>
          <p:cNvPr id="15366" name="TextBox 2">
            <a:extLst>
              <a:ext uri="{FF2B5EF4-FFF2-40B4-BE49-F238E27FC236}">
                <a16:creationId xmlns:a16="http://schemas.microsoft.com/office/drawing/2014/main" id="{D4CCD794-2E56-4481-B8E4-46F5DCCF55B6}"/>
              </a:ext>
            </a:extLst>
          </p:cNvPr>
          <p:cNvSpPr txBox="1">
            <a:spLocks noChangeArrowheads="1"/>
          </p:cNvSpPr>
          <p:nvPr/>
        </p:nvSpPr>
        <p:spPr bwMode="auto">
          <a:xfrm>
            <a:off x="4378325" y="4848225"/>
            <a:ext cx="2740025"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General comments and feedback can be added in the Comments Box located below each evaluative criterion.</a:t>
            </a:r>
          </a:p>
        </p:txBody>
      </p:sp>
      <p:sp>
        <p:nvSpPr>
          <p:cNvPr id="7" name="Left Arrow 6">
            <a:extLst>
              <a:ext uri="{FF2B5EF4-FFF2-40B4-BE49-F238E27FC236}">
                <a16:creationId xmlns:a16="http://schemas.microsoft.com/office/drawing/2014/main" id="{1787FD5A-AB4B-4C06-92D7-26FF01B76EA7}"/>
              </a:ext>
            </a:extLst>
          </p:cNvPr>
          <p:cNvSpPr/>
          <p:nvPr/>
        </p:nvSpPr>
        <p:spPr>
          <a:xfrm>
            <a:off x="3260725" y="5003800"/>
            <a:ext cx="1117600" cy="325438"/>
          </a:xfrm>
          <a:prstGeom prst="left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2EE6202D-27A3-48A8-89FD-B6D45D9AB84C}"/>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4488" lvl="1" indent="0">
              <a:spcAft>
                <a:spcPct val="0"/>
              </a:spcAft>
              <a:buFont typeface="Arial"/>
              <a:buNone/>
              <a:tabLst/>
              <a:defRPr/>
            </a:pPr>
            <a:r>
              <a:rPr lang="en-US" altLang="en-US" sz="2800" dirty="0">
                <a:ea typeface="Avenir Roman"/>
              </a:rPr>
              <a:t>As </a:t>
            </a:r>
            <a:r>
              <a:rPr lang="en-US" altLang="en-US" sz="2800" i="1" dirty="0">
                <a:solidFill>
                  <a:srgbClr val="0070C0"/>
                </a:solidFill>
                <a:ea typeface="Avenir Roman"/>
              </a:rPr>
              <a:t>Search Committee Chair</a:t>
            </a:r>
            <a:r>
              <a:rPr lang="en-US" altLang="en-US" sz="2800" dirty="0">
                <a:ea typeface="Avenir Roman"/>
              </a:rPr>
              <a:t>, you can:</a:t>
            </a:r>
          </a:p>
          <a:p>
            <a:pPr lvl="1">
              <a:spcAft>
                <a:spcPct val="0"/>
              </a:spcAft>
              <a:buFont typeface="Arial" panose="020B0604020202020204" pitchFamily="34" charset="0"/>
              <a:buChar char="•"/>
              <a:tabLst/>
              <a:defRPr/>
            </a:pPr>
            <a:r>
              <a:rPr lang="en-US" altLang="en-US" sz="2800" dirty="0">
                <a:ea typeface="Avenir Roman"/>
              </a:rPr>
              <a:t>View faculty requisitions</a:t>
            </a:r>
          </a:p>
          <a:p>
            <a:pPr lvl="1">
              <a:spcAft>
                <a:spcPct val="0"/>
              </a:spcAft>
              <a:buFont typeface="Arial" panose="020B0604020202020204" pitchFamily="34" charset="0"/>
              <a:buChar char="•"/>
              <a:tabLst/>
              <a:defRPr/>
            </a:pPr>
            <a:r>
              <a:rPr lang="en-US" altLang="en-US" sz="2800" dirty="0">
                <a:ea typeface="Avenir Roman"/>
              </a:rPr>
              <a:t>View application materials</a:t>
            </a:r>
          </a:p>
          <a:p>
            <a:pPr lvl="1">
              <a:spcAft>
                <a:spcPct val="0"/>
              </a:spcAft>
              <a:buFont typeface="Arial" panose="020B0604020202020204" pitchFamily="34" charset="0"/>
              <a:buChar char="•"/>
              <a:tabLst/>
              <a:defRPr/>
            </a:pPr>
            <a:r>
              <a:rPr lang="en-US" altLang="en-US" sz="2800" dirty="0">
                <a:ea typeface="Avenir Roman"/>
              </a:rPr>
              <a:t>Print application materials</a:t>
            </a:r>
          </a:p>
          <a:p>
            <a:pPr lvl="1">
              <a:spcAft>
                <a:spcPct val="0"/>
              </a:spcAft>
              <a:buFont typeface="Arial" panose="020B0604020202020204" pitchFamily="34" charset="0"/>
              <a:buChar char="•"/>
              <a:tabLst/>
              <a:defRPr/>
            </a:pPr>
            <a:r>
              <a:rPr lang="en-US" altLang="en-US" sz="2800" dirty="0">
                <a:ea typeface="Avenir Roman"/>
              </a:rPr>
              <a:t>Evaluate applicants/candidates, if evaluative criterion is available for your search.</a:t>
            </a:r>
          </a:p>
          <a:p>
            <a:pPr lvl="1">
              <a:spcAft>
                <a:spcPct val="0"/>
              </a:spcAft>
              <a:buFont typeface="Arial" panose="020B0604020202020204" pitchFamily="34" charset="0"/>
              <a:buChar char="•"/>
              <a:tabLst/>
              <a:defRPr/>
            </a:pPr>
            <a:r>
              <a:rPr lang="en-US" altLang="en-US" sz="2800" u="sng" dirty="0">
                <a:ea typeface="Avenir Roman"/>
              </a:rPr>
              <a:t>View comments and evaluations from search committee members.</a:t>
            </a:r>
          </a:p>
          <a:p>
            <a:pPr>
              <a:spcAft>
                <a:spcPct val="0"/>
              </a:spcAft>
              <a:buFont typeface="Arial" panose="020B0604020202020204" pitchFamily="34" charset="0"/>
              <a:buChar char="•"/>
              <a:defRPr/>
            </a:pPr>
            <a:endParaRPr lang="en-US" altLang="en-US" dirty="0">
              <a:ea typeface="Avenir Roman"/>
            </a:endParaRPr>
          </a:p>
        </p:txBody>
      </p:sp>
      <p:sp>
        <p:nvSpPr>
          <p:cNvPr id="2" name="Title 1">
            <a:extLst>
              <a:ext uri="{FF2B5EF4-FFF2-40B4-BE49-F238E27FC236}">
                <a16:creationId xmlns:a16="http://schemas.microsoft.com/office/drawing/2014/main" id="{272E8700-AF58-4A45-BD32-23645AFCDCED}"/>
              </a:ext>
            </a:extLst>
          </p:cNvPr>
          <p:cNvSpPr>
            <a:spLocks noGrp="1"/>
          </p:cNvSpPr>
          <p:nvPr>
            <p:ph type="title"/>
          </p:nvPr>
        </p:nvSpPr>
        <p:spPr/>
        <p:txBody>
          <a:bodyPr/>
          <a:lstStyle/>
          <a:p>
            <a:pPr>
              <a:defRPr/>
            </a:pPr>
            <a:r>
              <a:rPr lang="en-US" sz="3200" b="1" dirty="0">
                <a:solidFill>
                  <a:srgbClr val="3B7144"/>
                </a:solidFill>
                <a:latin typeface="+mn-lt"/>
              </a:rPr>
              <a:t>Search Committee Chair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2EE6202D-27A3-48A8-89FD-B6D45D9AB84C}"/>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buFont typeface="Arial" panose="020B0604020202020204" pitchFamily="34" charset="0"/>
              <a:buChar char="•"/>
              <a:defRPr/>
            </a:pPr>
            <a:r>
              <a:rPr lang="en-US" altLang="en-US" dirty="0">
                <a:ea typeface="Avenir Roman"/>
              </a:rPr>
              <a:t>Please contact Faculty Affairs at </a:t>
            </a:r>
            <a:r>
              <a:rPr lang="en-US" altLang="en-US" dirty="0">
                <a:ea typeface="Avenir Roman"/>
                <a:hlinkClick r:id="rId3"/>
              </a:rPr>
              <a:t>facultyaffairs@uab.edu</a:t>
            </a:r>
            <a:r>
              <a:rPr lang="en-US" altLang="en-US" dirty="0">
                <a:ea typeface="Avenir Roman"/>
              </a:rPr>
              <a:t> or call (205) 934-0513 for assistance.</a:t>
            </a:r>
          </a:p>
        </p:txBody>
      </p:sp>
      <p:sp>
        <p:nvSpPr>
          <p:cNvPr id="2" name="Title 1">
            <a:extLst>
              <a:ext uri="{FF2B5EF4-FFF2-40B4-BE49-F238E27FC236}">
                <a16:creationId xmlns:a16="http://schemas.microsoft.com/office/drawing/2014/main" id="{272E8700-AF58-4A45-BD32-23645AFCDCED}"/>
              </a:ext>
            </a:extLst>
          </p:cNvPr>
          <p:cNvSpPr>
            <a:spLocks noGrp="1"/>
          </p:cNvSpPr>
          <p:nvPr>
            <p:ph type="title"/>
          </p:nvPr>
        </p:nvSpPr>
        <p:spPr/>
        <p:txBody>
          <a:bodyPr/>
          <a:lstStyle/>
          <a:p>
            <a:pPr>
              <a:defRPr/>
            </a:pPr>
            <a:r>
              <a:rPr lang="en-US" sz="3200" b="1" dirty="0">
                <a:solidFill>
                  <a:srgbClr val="3B7144"/>
                </a:solidFill>
                <a:latin typeface="+mn-lt"/>
              </a:rPr>
              <a:t>Questions?</a:t>
            </a:r>
          </a:p>
        </p:txBody>
      </p:sp>
    </p:spTree>
    <p:extLst>
      <p:ext uri="{BB962C8B-B14F-4D97-AF65-F5344CB8AC3E}">
        <p14:creationId xmlns:p14="http://schemas.microsoft.com/office/powerpoint/2010/main" val="394100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3FC48DB-3977-2A48-A5B0-2642AC579E3F}"/>
              </a:ext>
            </a:extLst>
          </p:cNvPr>
          <p:cNvSpPr>
            <a:spLocks noGrp="1"/>
          </p:cNvSpPr>
          <p:nvPr>
            <p:ph idx="1"/>
          </p:nvPr>
        </p:nvSpPr>
        <p:spPr>
          <a:xfrm>
            <a:off x="402275" y="1483762"/>
            <a:ext cx="8339450" cy="3730790"/>
          </a:xfrm>
        </p:spPr>
        <p:txBody>
          <a:bodyPr>
            <a:normAutofit fontScale="92500"/>
          </a:bodyPr>
          <a:lstStyle/>
          <a:p>
            <a:r>
              <a:rPr lang="en-US" i="1" dirty="0">
                <a:latin typeface="Aparajita" panose="020B0502040204020203" pitchFamily="18" charset="0"/>
                <a:cs typeface="Aparajita" panose="020B0502040204020203" pitchFamily="18" charset="0"/>
              </a:rPr>
              <a:t>UAB Faculty Search Committees,</a:t>
            </a:r>
          </a:p>
          <a:p>
            <a:r>
              <a:rPr lang="en-US" i="1" dirty="0">
                <a:latin typeface="Aparajita" panose="020B0502040204020203" pitchFamily="18" charset="0"/>
                <a:cs typeface="Aparajita" panose="020B0502040204020203" pitchFamily="18" charset="0"/>
              </a:rPr>
              <a:t>Please follow these steps to login to UAB PeopleAdmin, the Faculty Recruitment System. You will review faculty candidate materials such as the Curriculum Vitae, cover letter, teaching statements, research statements, and other application materials that are required for the search.</a:t>
            </a:r>
          </a:p>
          <a:p>
            <a:r>
              <a:rPr lang="en-US" i="1" dirty="0">
                <a:latin typeface="Aparajita" panose="020B0502040204020203" pitchFamily="18" charset="0"/>
                <a:cs typeface="Aparajita" panose="020B0502040204020203" pitchFamily="18" charset="0"/>
              </a:rPr>
              <a:t>If your search committee has opted to use the evaluation tool in the system, you can evaluate candidates at different steps in the search process.</a:t>
            </a:r>
          </a:p>
          <a:p>
            <a:r>
              <a:rPr lang="en-US" i="1" dirty="0">
                <a:latin typeface="Aparajita" panose="020B0502040204020203" pitchFamily="18" charset="0"/>
                <a:cs typeface="Aparajita" panose="020B0502040204020203" pitchFamily="18" charset="0"/>
              </a:rPr>
              <a:t>Thank you.</a:t>
            </a:r>
          </a:p>
          <a:p>
            <a:endParaRPr lang="en-US" i="1" dirty="0">
              <a:latin typeface="Aparajita" panose="020B0502040204020203" pitchFamily="18" charset="0"/>
              <a:cs typeface="Aparajita" panose="020B0502040204020203" pitchFamily="18" charset="0"/>
            </a:endParaRPr>
          </a:p>
        </p:txBody>
      </p:sp>
      <p:sp>
        <p:nvSpPr>
          <p:cNvPr id="2" name="Title 1">
            <a:extLst>
              <a:ext uri="{FF2B5EF4-FFF2-40B4-BE49-F238E27FC236}">
                <a16:creationId xmlns:a16="http://schemas.microsoft.com/office/drawing/2014/main" id="{C6B2394D-D046-4F45-8A61-AA2D063ABFFF}"/>
              </a:ext>
            </a:extLst>
          </p:cNvPr>
          <p:cNvSpPr>
            <a:spLocks noGrp="1"/>
          </p:cNvSpPr>
          <p:nvPr>
            <p:ph type="title"/>
          </p:nvPr>
        </p:nvSpPr>
        <p:spPr/>
        <p:txBody>
          <a:bodyPr/>
          <a:lstStyle/>
          <a:p>
            <a:r>
              <a:rPr lang="en-US" dirty="0"/>
              <a:t>Message</a:t>
            </a:r>
          </a:p>
        </p:txBody>
      </p:sp>
      <p:sp>
        <p:nvSpPr>
          <p:cNvPr id="3" name="Slide Number Placeholder 2"/>
          <p:cNvSpPr>
            <a:spLocks noGrp="1"/>
          </p:cNvSpPr>
          <p:nvPr>
            <p:ph type="sldNum" sz="quarter" idx="4"/>
          </p:nvPr>
        </p:nvSpPr>
        <p:spPr/>
        <p:txBody>
          <a:bodyPr/>
          <a:lstStyle/>
          <a:p>
            <a:pPr defTabSz="685800" eaLnBrk="1" fontAlgn="auto" hangingPunct="1">
              <a:spcBef>
                <a:spcPts val="0"/>
              </a:spcBef>
              <a:spcAft>
                <a:spcPts val="0"/>
              </a:spcAft>
            </a:pPr>
            <a:fld id="{54797FC3-DC33-DA47-95F6-F7EB925D69E8}" type="slidenum">
              <a:rPr lang="en-US">
                <a:solidFill>
                  <a:srgbClr val="FFFFFF">
                    <a:lumMod val="50000"/>
                  </a:srgbClr>
                </a:solidFill>
                <a:latin typeface="Proxima Nova Rg"/>
              </a:rPr>
              <a:pPr defTabSz="685800" eaLnBrk="1" fontAlgn="auto" hangingPunct="1">
                <a:spcBef>
                  <a:spcPts val="0"/>
                </a:spcBef>
                <a:spcAft>
                  <a:spcPts val="0"/>
                </a:spcAft>
              </a:pPr>
              <a:t>2</a:t>
            </a:fld>
            <a:endParaRPr lang="en-US">
              <a:solidFill>
                <a:srgbClr val="FFFFFF">
                  <a:lumMod val="50000"/>
                </a:srgbClr>
              </a:solidFill>
              <a:latin typeface="Proxima Nova Rg"/>
            </a:endParaRPr>
          </a:p>
        </p:txBody>
      </p:sp>
    </p:spTree>
    <p:extLst>
      <p:ext uri="{BB962C8B-B14F-4D97-AF65-F5344CB8AC3E}">
        <p14:creationId xmlns:p14="http://schemas.microsoft.com/office/powerpoint/2010/main" val="34314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2748B4B9-61E1-462A-B132-FEF16F3A89D8}"/>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buFont typeface="Arial" panose="020B0604020202020204" pitchFamily="34" charset="0"/>
              <a:buChar char="•"/>
            </a:pPr>
            <a:r>
              <a:rPr lang="en-US" altLang="en-US" dirty="0">
                <a:ea typeface="Avenir Roman"/>
              </a:rPr>
              <a:t>As a </a:t>
            </a:r>
            <a:r>
              <a:rPr lang="en-US" altLang="en-US" i="1" dirty="0">
                <a:solidFill>
                  <a:srgbClr val="0070C0"/>
                </a:solidFill>
                <a:ea typeface="Avenir Roman"/>
              </a:rPr>
              <a:t>Search Committee Member</a:t>
            </a:r>
            <a:r>
              <a:rPr lang="en-US" altLang="en-US" dirty="0">
                <a:ea typeface="Avenir Roman"/>
              </a:rPr>
              <a:t>, you can:</a:t>
            </a:r>
          </a:p>
          <a:p>
            <a:pPr lvl="1">
              <a:spcAft>
                <a:spcPct val="0"/>
              </a:spcAft>
              <a:buFont typeface="Arial" panose="020B0604020202020204" pitchFamily="34" charset="0"/>
              <a:buChar char="•"/>
              <a:tabLst/>
            </a:pPr>
            <a:r>
              <a:rPr lang="en-US" altLang="en-US" sz="2800" dirty="0">
                <a:ea typeface="Avenir Roman"/>
              </a:rPr>
              <a:t>View faculty requisitions</a:t>
            </a:r>
          </a:p>
          <a:p>
            <a:pPr lvl="1">
              <a:spcAft>
                <a:spcPct val="0"/>
              </a:spcAft>
              <a:buFont typeface="Arial" panose="020B0604020202020204" pitchFamily="34" charset="0"/>
              <a:buChar char="•"/>
              <a:tabLst/>
            </a:pPr>
            <a:r>
              <a:rPr lang="en-US" altLang="en-US" sz="2800" dirty="0">
                <a:ea typeface="Avenir Roman"/>
              </a:rPr>
              <a:t>View application materials</a:t>
            </a:r>
          </a:p>
          <a:p>
            <a:pPr lvl="1">
              <a:spcAft>
                <a:spcPct val="0"/>
              </a:spcAft>
              <a:buFont typeface="Arial" panose="020B0604020202020204" pitchFamily="34" charset="0"/>
              <a:buChar char="•"/>
              <a:tabLst/>
            </a:pPr>
            <a:r>
              <a:rPr lang="en-US" altLang="en-US" sz="2800" dirty="0">
                <a:ea typeface="Avenir Roman"/>
              </a:rPr>
              <a:t>Print application materials</a:t>
            </a:r>
          </a:p>
          <a:p>
            <a:pPr lvl="1">
              <a:spcAft>
                <a:spcPct val="0"/>
              </a:spcAft>
              <a:buFont typeface="Arial" panose="020B0604020202020204" pitchFamily="34" charset="0"/>
              <a:buChar char="•"/>
              <a:tabLst/>
            </a:pPr>
            <a:r>
              <a:rPr lang="en-US" altLang="en-US" sz="2800" dirty="0">
                <a:ea typeface="Avenir Roman"/>
              </a:rPr>
              <a:t>Evaluate applicants/candidates, if evaluative criterion is available for your search.</a:t>
            </a:r>
          </a:p>
        </p:txBody>
      </p:sp>
      <p:sp>
        <p:nvSpPr>
          <p:cNvPr id="2" name="Title 1">
            <a:extLst>
              <a:ext uri="{FF2B5EF4-FFF2-40B4-BE49-F238E27FC236}">
                <a16:creationId xmlns:a16="http://schemas.microsoft.com/office/drawing/2014/main" id="{20FFF5C1-A2E8-41AF-B2A0-578063D6661A}"/>
              </a:ext>
            </a:extLst>
          </p:cNvPr>
          <p:cNvSpPr>
            <a:spLocks noGrp="1"/>
          </p:cNvSpPr>
          <p:nvPr>
            <p:ph type="title"/>
          </p:nvPr>
        </p:nvSpPr>
        <p:spPr/>
        <p:txBody>
          <a:bodyPr>
            <a:normAutofit/>
          </a:bodyPr>
          <a:lstStyle/>
          <a:p>
            <a:pPr>
              <a:defRPr/>
            </a:pPr>
            <a:r>
              <a:rPr lang="en-US" sz="2800" b="1" dirty="0">
                <a:solidFill>
                  <a:srgbClr val="3B7144"/>
                </a:solidFill>
                <a:latin typeface="+mn-lt"/>
              </a:rPr>
              <a:t>What can you do as a Search Committee Member?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3968887-0139-4AC9-A165-C78BD373C662}"/>
              </a:ext>
            </a:extLst>
          </p:cNvPr>
          <p:cNvSpPr txBox="1">
            <a:spLocks/>
          </p:cNvSpPr>
          <p:nvPr/>
        </p:nvSpPr>
        <p:spPr bwMode="auto">
          <a:xfrm>
            <a:off x="176213" y="142875"/>
            <a:ext cx="733583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000" b="1">
                <a:solidFill>
                  <a:srgbClr val="3B7144"/>
                </a:solidFill>
                <a:latin typeface="Calibri" panose="020F0502020204030204" pitchFamily="34" charset="0"/>
                <a:ea typeface="Avenir Heavy"/>
                <a:cs typeface="Avenir Heavy"/>
              </a:rPr>
              <a:t>How to login</a:t>
            </a:r>
          </a:p>
        </p:txBody>
      </p:sp>
      <p:sp>
        <p:nvSpPr>
          <p:cNvPr id="6147" name="TextBox 1">
            <a:extLst>
              <a:ext uri="{FF2B5EF4-FFF2-40B4-BE49-F238E27FC236}">
                <a16:creationId xmlns:a16="http://schemas.microsoft.com/office/drawing/2014/main" id="{4EFDC0C0-A42E-4192-AE40-A2C784B3FAA7}"/>
              </a:ext>
            </a:extLst>
          </p:cNvPr>
          <p:cNvSpPr txBox="1">
            <a:spLocks noChangeArrowheads="1"/>
          </p:cNvSpPr>
          <p:nvPr/>
        </p:nvSpPr>
        <p:spPr bwMode="auto">
          <a:xfrm>
            <a:off x="352425" y="923925"/>
            <a:ext cx="418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hlinkClick r:id="rId3"/>
              </a:rPr>
              <a:t>http://www.uab.edu/facultyjobs/admin</a:t>
            </a:r>
            <a:endParaRPr lang="en-US" altLang="en-US"/>
          </a:p>
        </p:txBody>
      </p:sp>
      <p:pic>
        <p:nvPicPr>
          <p:cNvPr id="6148" name="Picture 1">
            <a:extLst>
              <a:ext uri="{FF2B5EF4-FFF2-40B4-BE49-F238E27FC236}">
                <a16:creationId xmlns:a16="http://schemas.microsoft.com/office/drawing/2014/main" id="{2C0E3643-5045-41F8-ADF6-05630AA102EE}"/>
              </a:ext>
            </a:extLst>
          </p:cNvPr>
          <p:cNvPicPr>
            <a:picLocks noChangeAspect="1"/>
          </p:cNvPicPr>
          <p:nvPr/>
        </p:nvPicPr>
        <p:blipFill rotWithShape="1">
          <a:blip r:embed="rId4">
            <a:extLst>
              <a:ext uri="{28A0092B-C50C-407E-A947-70E740481C1C}">
                <a14:useLocalDpi xmlns:a14="http://schemas.microsoft.com/office/drawing/2010/main" val="0"/>
              </a:ext>
            </a:extLst>
          </a:blip>
          <a:srcRect b="5900"/>
          <a:stretch/>
        </p:blipFill>
        <p:spPr bwMode="auto">
          <a:xfrm>
            <a:off x="4105275" y="1416050"/>
            <a:ext cx="3406775" cy="476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2">
            <a:extLst>
              <a:ext uri="{FF2B5EF4-FFF2-40B4-BE49-F238E27FC236}">
                <a16:creationId xmlns:a16="http://schemas.microsoft.com/office/drawing/2014/main" id="{277AFC18-1DCA-4976-B116-A6FA964CD82C}"/>
              </a:ext>
            </a:extLst>
          </p:cNvPr>
          <p:cNvSpPr txBox="1">
            <a:spLocks noChangeArrowheads="1"/>
          </p:cNvSpPr>
          <p:nvPr/>
        </p:nvSpPr>
        <p:spPr bwMode="auto">
          <a:xfrm>
            <a:off x="859954" y="2192167"/>
            <a:ext cx="2760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dirty="0"/>
              <a:t>Login using your </a:t>
            </a:r>
            <a:r>
              <a:rPr lang="en-US" altLang="en-US" dirty="0" err="1"/>
              <a:t>BlazerID</a:t>
            </a:r>
            <a:r>
              <a:rPr lang="en-US" altLang="en-US" dirty="0"/>
              <a:t> and password</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This will take you to your UAB Faculty Jobs (PeopleAdmin) homepage/dashboard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4C7F82-F7C4-45C9-A143-37CC6E6914C2}"/>
              </a:ext>
            </a:extLst>
          </p:cNvPr>
          <p:cNvSpPr>
            <a:spLocks noGrp="1"/>
          </p:cNvSpPr>
          <p:nvPr>
            <p:ph idx="1"/>
          </p:nvPr>
        </p:nvSpPr>
        <p:spPr/>
        <p:txBody>
          <a:bodyPr/>
          <a:lstStyle/>
          <a:p>
            <a:endParaRPr lang="en-US"/>
          </a:p>
        </p:txBody>
      </p:sp>
      <p:sp>
        <p:nvSpPr>
          <p:cNvPr id="4" name="Title 3">
            <a:extLst>
              <a:ext uri="{FF2B5EF4-FFF2-40B4-BE49-F238E27FC236}">
                <a16:creationId xmlns:a16="http://schemas.microsoft.com/office/drawing/2014/main" id="{837C2B1A-F1A9-464B-A4F0-A40221AFAAD2}"/>
              </a:ext>
            </a:extLst>
          </p:cNvPr>
          <p:cNvSpPr>
            <a:spLocks noGrp="1"/>
          </p:cNvSpPr>
          <p:nvPr>
            <p:ph type="title"/>
          </p:nvPr>
        </p:nvSpPr>
        <p:spPr>
          <a:xfrm>
            <a:off x="214313" y="238745"/>
            <a:ext cx="7977349" cy="768545"/>
          </a:xfrm>
        </p:spPr>
        <p:txBody>
          <a:bodyPr/>
          <a:lstStyle/>
          <a:p>
            <a:pPr>
              <a:defRPr/>
            </a:pPr>
            <a:r>
              <a:rPr lang="en-US" sz="3600" b="1" dirty="0">
                <a:solidFill>
                  <a:srgbClr val="3B7144"/>
                </a:solidFill>
              </a:rPr>
              <a:t>Home Page</a:t>
            </a:r>
          </a:p>
        </p:txBody>
      </p:sp>
      <p:sp>
        <p:nvSpPr>
          <p:cNvPr id="13" name="Left Arrow Callout 12">
            <a:extLst>
              <a:ext uri="{FF2B5EF4-FFF2-40B4-BE49-F238E27FC236}">
                <a16:creationId xmlns:a16="http://schemas.microsoft.com/office/drawing/2014/main" id="{CA261640-7EA6-4227-A5F7-BC2A8649F369}"/>
              </a:ext>
            </a:extLst>
          </p:cNvPr>
          <p:cNvSpPr/>
          <p:nvPr/>
        </p:nvSpPr>
        <p:spPr>
          <a:xfrm>
            <a:off x="1658938" y="5300663"/>
            <a:ext cx="1697037" cy="325437"/>
          </a:xfrm>
          <a:prstGeom prst="leftArrowCallout">
            <a:avLst/>
          </a:prstGeom>
          <a:noFill/>
          <a:ln w="190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72" name="TextBox 13">
            <a:extLst>
              <a:ext uri="{FF2B5EF4-FFF2-40B4-BE49-F238E27FC236}">
                <a16:creationId xmlns:a16="http://schemas.microsoft.com/office/drawing/2014/main" id="{7753F394-987A-4159-B3EF-5E27B93ECF89}"/>
              </a:ext>
            </a:extLst>
          </p:cNvPr>
          <p:cNvSpPr txBox="1">
            <a:spLocks noChangeArrowheads="1"/>
          </p:cNvSpPr>
          <p:nvPr/>
        </p:nvSpPr>
        <p:spPr bwMode="auto">
          <a:xfrm>
            <a:off x="2224088" y="5256213"/>
            <a:ext cx="1174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Watch List</a:t>
            </a:r>
          </a:p>
        </p:txBody>
      </p:sp>
      <p:pic>
        <p:nvPicPr>
          <p:cNvPr id="7173" name="Picture 1">
            <a:extLst>
              <a:ext uri="{FF2B5EF4-FFF2-40B4-BE49-F238E27FC236}">
                <a16:creationId xmlns:a16="http://schemas.microsoft.com/office/drawing/2014/main" id="{B0DEEAFF-437F-4DE2-B15B-4253775677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130303"/>
            <a:ext cx="8740775"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4" name="Group 4">
            <a:extLst>
              <a:ext uri="{FF2B5EF4-FFF2-40B4-BE49-F238E27FC236}">
                <a16:creationId xmlns:a16="http://schemas.microsoft.com/office/drawing/2014/main" id="{3FC8CD11-3BE4-4FA3-B5A9-B3C919333E2F}"/>
              </a:ext>
            </a:extLst>
          </p:cNvPr>
          <p:cNvGrpSpPr>
            <a:grpSpLocks/>
          </p:cNvGrpSpPr>
          <p:nvPr/>
        </p:nvGrpSpPr>
        <p:grpSpPr bwMode="auto">
          <a:xfrm>
            <a:off x="6991350" y="3355975"/>
            <a:ext cx="1803400" cy="339725"/>
            <a:chOff x="6979957" y="4003675"/>
            <a:chExt cx="1803400" cy="339725"/>
          </a:xfrm>
        </p:grpSpPr>
        <p:sp>
          <p:nvSpPr>
            <p:cNvPr id="7181" name="TextBox 10">
              <a:extLst>
                <a:ext uri="{FF2B5EF4-FFF2-40B4-BE49-F238E27FC236}">
                  <a16:creationId xmlns:a16="http://schemas.microsoft.com/office/drawing/2014/main" id="{705B9708-9159-4686-BAC8-217B1F75304B}"/>
                </a:ext>
              </a:extLst>
            </p:cNvPr>
            <p:cNvSpPr txBox="1">
              <a:spLocks noChangeArrowheads="1"/>
            </p:cNvSpPr>
            <p:nvPr/>
          </p:nvSpPr>
          <p:spPr bwMode="auto">
            <a:xfrm>
              <a:off x="7562290" y="4003675"/>
              <a:ext cx="1076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t>My Links</a:t>
              </a:r>
            </a:p>
          </p:txBody>
        </p:sp>
        <p:sp>
          <p:nvSpPr>
            <p:cNvPr id="15" name="Left Arrow Callout 14">
              <a:extLst>
                <a:ext uri="{FF2B5EF4-FFF2-40B4-BE49-F238E27FC236}">
                  <a16:creationId xmlns:a16="http://schemas.microsoft.com/office/drawing/2014/main" id="{3AA81070-89CC-4770-85DF-E7413879EAB9}"/>
                </a:ext>
              </a:extLst>
            </p:cNvPr>
            <p:cNvSpPr/>
            <p:nvPr/>
          </p:nvSpPr>
          <p:spPr>
            <a:xfrm>
              <a:off x="6979957" y="4017963"/>
              <a:ext cx="1803400" cy="325437"/>
            </a:xfrm>
            <a:prstGeom prst="leftArrowCallout">
              <a:avLst/>
            </a:prstGeom>
            <a:noFill/>
            <a:ln w="190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176" name="Group 15">
            <a:extLst>
              <a:ext uri="{FF2B5EF4-FFF2-40B4-BE49-F238E27FC236}">
                <a16:creationId xmlns:a16="http://schemas.microsoft.com/office/drawing/2014/main" id="{D8C9DB45-EC31-4580-AF9A-85BF8D8ACE7E}"/>
              </a:ext>
            </a:extLst>
          </p:cNvPr>
          <p:cNvGrpSpPr>
            <a:grpSpLocks/>
          </p:cNvGrpSpPr>
          <p:nvPr/>
        </p:nvGrpSpPr>
        <p:grpSpPr bwMode="auto">
          <a:xfrm>
            <a:off x="1784350" y="4271963"/>
            <a:ext cx="2136775" cy="374650"/>
            <a:chOff x="1701800" y="5250798"/>
            <a:chExt cx="1697038" cy="374747"/>
          </a:xfrm>
        </p:grpSpPr>
        <p:sp>
          <p:nvSpPr>
            <p:cNvPr id="18" name="Left Arrow Callout 17">
              <a:extLst>
                <a:ext uri="{FF2B5EF4-FFF2-40B4-BE49-F238E27FC236}">
                  <a16:creationId xmlns:a16="http://schemas.microsoft.com/office/drawing/2014/main" id="{68AFB552-D935-4016-96F4-535A5DD5B779}"/>
                </a:ext>
              </a:extLst>
            </p:cNvPr>
            <p:cNvSpPr/>
            <p:nvPr/>
          </p:nvSpPr>
          <p:spPr>
            <a:xfrm>
              <a:off x="1701800" y="5250798"/>
              <a:ext cx="1697038" cy="325521"/>
            </a:xfrm>
            <a:prstGeom prst="leftArrowCallout">
              <a:avLst/>
            </a:prstGeom>
            <a:noFill/>
            <a:ln w="190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78" name="TextBox 9">
              <a:extLst>
                <a:ext uri="{FF2B5EF4-FFF2-40B4-BE49-F238E27FC236}">
                  <a16:creationId xmlns:a16="http://schemas.microsoft.com/office/drawing/2014/main" id="{48CB0512-F8A4-4199-ABAB-BC28A4FDBA23}"/>
                </a:ext>
              </a:extLst>
            </p:cNvPr>
            <p:cNvSpPr txBox="1">
              <a:spLocks noChangeArrowheads="1"/>
            </p:cNvSpPr>
            <p:nvPr/>
          </p:nvSpPr>
          <p:spPr bwMode="auto">
            <a:xfrm>
              <a:off x="2409546" y="5256213"/>
              <a:ext cx="989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Watch List</a:t>
              </a:r>
            </a:p>
          </p:txBody>
        </p:sp>
      </p:grpSp>
      <p:sp>
        <p:nvSpPr>
          <p:cNvPr id="3" name="Callout: Right Arrow 2">
            <a:extLst>
              <a:ext uri="{FF2B5EF4-FFF2-40B4-BE49-F238E27FC236}">
                <a16:creationId xmlns:a16="http://schemas.microsoft.com/office/drawing/2014/main" id="{0F4D7FCC-9A05-4D61-89BC-288FE29A65E1}"/>
              </a:ext>
            </a:extLst>
          </p:cNvPr>
          <p:cNvSpPr/>
          <p:nvPr/>
        </p:nvSpPr>
        <p:spPr>
          <a:xfrm>
            <a:off x="5221706" y="1821277"/>
            <a:ext cx="1901992" cy="418095"/>
          </a:xfrm>
          <a:prstGeom prst="rightArrowCallout">
            <a:avLst/>
          </a:prstGeom>
          <a:ln w="38100">
            <a:solidFill>
              <a:srgbClr val="3B71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User Role</a:t>
            </a:r>
          </a:p>
        </p:txBody>
      </p:sp>
      <p:sp>
        <p:nvSpPr>
          <p:cNvPr id="6" name="Callout: Left Arrow 5">
            <a:extLst>
              <a:ext uri="{FF2B5EF4-FFF2-40B4-BE49-F238E27FC236}">
                <a16:creationId xmlns:a16="http://schemas.microsoft.com/office/drawing/2014/main" id="{973A1CFA-70D7-4EEC-ADF5-F9AE119F62B0}"/>
              </a:ext>
            </a:extLst>
          </p:cNvPr>
          <p:cNvSpPr/>
          <p:nvPr/>
        </p:nvSpPr>
        <p:spPr>
          <a:xfrm>
            <a:off x="1951205" y="2571499"/>
            <a:ext cx="1720516" cy="349501"/>
          </a:xfrm>
          <a:prstGeom prst="leftArrowCallout">
            <a:avLst/>
          </a:prstGeom>
          <a:ln w="38100">
            <a:solidFill>
              <a:srgbClr val="3B71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Inbox</a:t>
            </a:r>
          </a:p>
        </p:txBody>
      </p:sp>
      <p:sp>
        <p:nvSpPr>
          <p:cNvPr id="7" name="Oval 6">
            <a:extLst>
              <a:ext uri="{FF2B5EF4-FFF2-40B4-BE49-F238E27FC236}">
                <a16:creationId xmlns:a16="http://schemas.microsoft.com/office/drawing/2014/main" id="{2950ECA5-4D0B-4C8F-B129-B73E94B933AB}"/>
              </a:ext>
            </a:extLst>
          </p:cNvPr>
          <p:cNvSpPr/>
          <p:nvPr/>
        </p:nvSpPr>
        <p:spPr>
          <a:xfrm>
            <a:off x="3229309" y="1495550"/>
            <a:ext cx="1383632" cy="506078"/>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DD31A-AE97-49A9-8A69-7685DA9666B5}"/>
              </a:ext>
            </a:extLst>
          </p:cNvPr>
          <p:cNvSpPr>
            <a:spLocks noGrp="1"/>
          </p:cNvSpPr>
          <p:nvPr>
            <p:ph idx="1"/>
          </p:nvPr>
        </p:nvSpPr>
        <p:spPr>
          <a:xfrm>
            <a:off x="403226" y="1245267"/>
            <a:ext cx="8338505" cy="4752309"/>
          </a:xfrm>
        </p:spPr>
        <p:txBody>
          <a:bodyPr/>
          <a:lstStyle/>
          <a:p>
            <a:pPr marL="0" indent="0">
              <a:buFont typeface="Arial"/>
              <a:buNone/>
              <a:defRPr/>
            </a:pPr>
            <a:r>
              <a:rPr lang="en-US" dirty="0"/>
              <a:t>1.Hover over Requisitions and select FACULTY group from the drop-down menu.</a:t>
            </a:r>
          </a:p>
          <a:p>
            <a:pPr>
              <a:defRPr/>
            </a:pPr>
            <a:endParaRPr lang="en-US" dirty="0"/>
          </a:p>
          <a:p>
            <a:pPr>
              <a:defRPr/>
            </a:pPr>
            <a:endParaRPr lang="en-US" dirty="0"/>
          </a:p>
          <a:p>
            <a:pPr marL="0" indent="0">
              <a:buFont typeface="Arial"/>
              <a:buNone/>
              <a:defRPr/>
            </a:pPr>
            <a:r>
              <a:rPr lang="en-US" dirty="0"/>
              <a:t>2.  A listing of positions that the Search Committee Member has access to will be visible under the Ad Hoc Search</a:t>
            </a:r>
          </a:p>
        </p:txBody>
      </p:sp>
      <p:sp>
        <p:nvSpPr>
          <p:cNvPr id="2" name="Title 1">
            <a:extLst>
              <a:ext uri="{FF2B5EF4-FFF2-40B4-BE49-F238E27FC236}">
                <a16:creationId xmlns:a16="http://schemas.microsoft.com/office/drawing/2014/main" id="{B0DE90E9-BDC0-48DA-9AD5-7A1E24C13C7D}"/>
              </a:ext>
            </a:extLst>
          </p:cNvPr>
          <p:cNvSpPr>
            <a:spLocks noGrp="1"/>
          </p:cNvSpPr>
          <p:nvPr>
            <p:ph type="title"/>
          </p:nvPr>
        </p:nvSpPr>
        <p:spPr/>
        <p:txBody>
          <a:bodyPr/>
          <a:lstStyle/>
          <a:p>
            <a:pPr>
              <a:defRPr/>
            </a:pPr>
            <a:r>
              <a:rPr lang="en-US" sz="3600" b="1" dirty="0">
                <a:solidFill>
                  <a:srgbClr val="3B7144"/>
                </a:solidFill>
                <a:latin typeface="+mn-lt"/>
              </a:rPr>
              <a:t>How to View A Requisition</a:t>
            </a:r>
          </a:p>
        </p:txBody>
      </p:sp>
      <p:pic>
        <p:nvPicPr>
          <p:cNvPr id="9" name="Picture 8">
            <a:extLst>
              <a:ext uri="{FF2B5EF4-FFF2-40B4-BE49-F238E27FC236}">
                <a16:creationId xmlns:a16="http://schemas.microsoft.com/office/drawing/2014/main" id="{0D6C8CB0-750B-4C3E-90DA-1D417323402D}"/>
              </a:ext>
            </a:extLst>
          </p:cNvPr>
          <p:cNvPicPr/>
          <p:nvPr/>
        </p:nvPicPr>
        <p:blipFill rotWithShape="1">
          <a:blip r:embed="rId3"/>
          <a:srcRect l="14195" t="18997" r="74587" b="65767"/>
          <a:stretch/>
        </p:blipFill>
        <p:spPr bwMode="auto">
          <a:xfrm>
            <a:off x="1190625" y="1629302"/>
            <a:ext cx="2085975" cy="81346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cxnSp>
        <p:nvCxnSpPr>
          <p:cNvPr id="10" name="Straight Arrow Connector 9">
            <a:extLst>
              <a:ext uri="{FF2B5EF4-FFF2-40B4-BE49-F238E27FC236}">
                <a16:creationId xmlns:a16="http://schemas.microsoft.com/office/drawing/2014/main" id="{3ED6E04C-828A-47A0-B938-220B475A0623}"/>
              </a:ext>
            </a:extLst>
          </p:cNvPr>
          <p:cNvCxnSpPr>
            <a:cxnSpLocks/>
          </p:cNvCxnSpPr>
          <p:nvPr/>
        </p:nvCxnSpPr>
        <p:spPr>
          <a:xfrm>
            <a:off x="666750" y="2024198"/>
            <a:ext cx="102552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537125B-2538-4790-8FB4-D85CA467D04A}"/>
              </a:ext>
            </a:extLst>
          </p:cNvPr>
          <p:cNvPicPr/>
          <p:nvPr/>
        </p:nvPicPr>
        <p:blipFill>
          <a:blip r:embed="rId4"/>
          <a:stretch>
            <a:fillRect/>
          </a:stretch>
        </p:blipFill>
        <p:spPr>
          <a:xfrm>
            <a:off x="1173163" y="3241750"/>
            <a:ext cx="5943600" cy="2282825"/>
          </a:xfrm>
          <a:prstGeom prst="rect">
            <a:avLst/>
          </a:prstGeom>
          <a:ln>
            <a:noFill/>
          </a:ln>
          <a:effectLst>
            <a:outerShdw blurRad="190500" algn="tl" rotWithShape="0">
              <a:srgbClr val="000000">
                <a:alpha val="70000"/>
              </a:srgbClr>
            </a:outerShdw>
          </a:effectLst>
        </p:spPr>
      </p:pic>
      <p:sp>
        <p:nvSpPr>
          <p:cNvPr id="9223" name="Oval 11">
            <a:extLst>
              <a:ext uri="{FF2B5EF4-FFF2-40B4-BE49-F238E27FC236}">
                <a16:creationId xmlns:a16="http://schemas.microsoft.com/office/drawing/2014/main" id="{B7DF7764-D893-4891-AD61-C480144C3F15}"/>
              </a:ext>
            </a:extLst>
          </p:cNvPr>
          <p:cNvSpPr>
            <a:spLocks noChangeArrowheads="1"/>
          </p:cNvSpPr>
          <p:nvPr/>
        </p:nvSpPr>
        <p:spPr bwMode="auto">
          <a:xfrm>
            <a:off x="1173163" y="4903788"/>
            <a:ext cx="847725" cy="209550"/>
          </a:xfrm>
          <a:prstGeom prst="ellipse">
            <a:avLst/>
          </a:prstGeom>
          <a:noFill/>
          <a:ln w="28575"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04388AAB-3E48-4492-9BD8-89A46ADC5228}"/>
              </a:ext>
            </a:extLst>
          </p:cNvPr>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Aft>
                <a:spcPct val="0"/>
              </a:spcAft>
              <a:buFont typeface="Arial"/>
              <a:buNone/>
              <a:defRPr/>
            </a:pPr>
            <a:r>
              <a:rPr lang="en-US" altLang="en-US" dirty="0">
                <a:ea typeface="Avenir Roman"/>
              </a:rPr>
              <a:t>Once you have selected the position in which you would like to begin reviewing and/or evaluating applicants, from the </a:t>
            </a:r>
            <a:r>
              <a:rPr lang="en-US" altLang="en-US" dirty="0">
                <a:solidFill>
                  <a:srgbClr val="0070C0"/>
                </a:solidFill>
                <a:ea typeface="Avenir Roman"/>
              </a:rPr>
              <a:t>Requisition Summary</a:t>
            </a:r>
            <a:r>
              <a:rPr lang="en-US" altLang="en-US" dirty="0">
                <a:ea typeface="Avenir Roman"/>
              </a:rPr>
              <a:t>, click on the </a:t>
            </a:r>
            <a:r>
              <a:rPr lang="en-US" altLang="en-US" b="1" dirty="0">
                <a:solidFill>
                  <a:srgbClr val="0070C0"/>
                </a:solidFill>
                <a:ea typeface="Avenir Roman"/>
              </a:rPr>
              <a:t>APPLICANTS</a:t>
            </a:r>
            <a:r>
              <a:rPr lang="en-US" altLang="en-US" dirty="0">
                <a:ea typeface="Avenir Roman"/>
              </a:rPr>
              <a:t> tab.</a:t>
            </a:r>
          </a:p>
          <a:p>
            <a:pPr>
              <a:spcAft>
                <a:spcPct val="0"/>
              </a:spcAft>
              <a:buFont typeface="Arial" panose="020B0604020202020204" pitchFamily="34" charset="0"/>
              <a:buChar char="•"/>
              <a:defRPr/>
            </a:pPr>
            <a:endParaRPr lang="en-US" altLang="en-US" dirty="0">
              <a:ea typeface="Avenir Roman"/>
            </a:endParaRPr>
          </a:p>
        </p:txBody>
      </p:sp>
      <p:sp>
        <p:nvSpPr>
          <p:cNvPr id="2" name="Title 1">
            <a:extLst>
              <a:ext uri="{FF2B5EF4-FFF2-40B4-BE49-F238E27FC236}">
                <a16:creationId xmlns:a16="http://schemas.microsoft.com/office/drawing/2014/main" id="{23B63625-2534-4CD1-96D4-DDF0C574AB2B}"/>
              </a:ext>
            </a:extLst>
          </p:cNvPr>
          <p:cNvSpPr>
            <a:spLocks noGrp="1"/>
          </p:cNvSpPr>
          <p:nvPr>
            <p:ph type="title"/>
          </p:nvPr>
        </p:nvSpPr>
        <p:spPr/>
        <p:txBody>
          <a:bodyPr/>
          <a:lstStyle/>
          <a:p>
            <a:pPr>
              <a:defRPr/>
            </a:pPr>
            <a:r>
              <a:rPr lang="en-US" sz="3200" b="1" dirty="0">
                <a:solidFill>
                  <a:srgbClr val="3B7144"/>
                </a:solidFill>
                <a:latin typeface="+mn-lt"/>
              </a:rPr>
              <a:t>Viewing Candidate Application &amp; Materials</a:t>
            </a:r>
          </a:p>
        </p:txBody>
      </p:sp>
      <p:pic>
        <p:nvPicPr>
          <p:cNvPr id="5" name="Picture 4">
            <a:extLst>
              <a:ext uri="{FF2B5EF4-FFF2-40B4-BE49-F238E27FC236}">
                <a16:creationId xmlns:a16="http://schemas.microsoft.com/office/drawing/2014/main" id="{8EB9EC28-A436-4E79-88B3-C2F59B64D94B}"/>
              </a:ext>
            </a:extLst>
          </p:cNvPr>
          <p:cNvPicPr/>
          <p:nvPr/>
        </p:nvPicPr>
        <p:blipFill>
          <a:blip r:embed="rId3"/>
          <a:stretch>
            <a:fillRect/>
          </a:stretch>
        </p:blipFill>
        <p:spPr>
          <a:xfrm>
            <a:off x="1895475" y="2481263"/>
            <a:ext cx="4887913" cy="2070100"/>
          </a:xfrm>
          <a:prstGeom prst="rect">
            <a:avLst/>
          </a:prstGeom>
          <a:ln>
            <a:noFill/>
          </a:ln>
          <a:effectLst>
            <a:outerShdw blurRad="190500" algn="tl" rotWithShape="0">
              <a:srgbClr val="000000">
                <a:alpha val="70000"/>
              </a:srgbClr>
            </a:outerShdw>
          </a:effectLst>
        </p:spPr>
      </p:pic>
      <p:sp>
        <p:nvSpPr>
          <p:cNvPr id="4" name="Up Arrow 3">
            <a:extLst>
              <a:ext uri="{FF2B5EF4-FFF2-40B4-BE49-F238E27FC236}">
                <a16:creationId xmlns:a16="http://schemas.microsoft.com/office/drawing/2014/main" id="{87365BB2-A264-469E-A91C-46747651730D}"/>
              </a:ext>
            </a:extLst>
          </p:cNvPr>
          <p:cNvSpPr/>
          <p:nvPr/>
        </p:nvSpPr>
        <p:spPr>
          <a:xfrm>
            <a:off x="5252244" y="4382423"/>
            <a:ext cx="304006" cy="507078"/>
          </a:xfrm>
          <a:prstGeom prst="up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A8EE5EAB-023E-4B06-B4E4-2E9E5E4EB156}"/>
              </a:ext>
            </a:extLst>
          </p:cNvPr>
          <p:cNvSpPr>
            <a:spLocks noGrp="1"/>
          </p:cNvSpPr>
          <p:nvPr>
            <p:ph idx="1"/>
          </p:nvPr>
        </p:nvSpPr>
        <p:spPr bwMode="auto">
          <a:xfrm>
            <a:off x="403226" y="1512889"/>
            <a:ext cx="8338505" cy="3859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buFont typeface="Arial" panose="020B0604020202020204" pitchFamily="34" charset="0"/>
              <a:buChar char="•"/>
            </a:pPr>
            <a:r>
              <a:rPr lang="en-US" altLang="en-US" dirty="0">
                <a:ea typeface="Avenir Roman"/>
              </a:rPr>
              <a:t>From this screen, you can perform a variety of activities:</a:t>
            </a:r>
          </a:p>
          <a:p>
            <a:pPr lvl="1">
              <a:spcAft>
                <a:spcPct val="0"/>
              </a:spcAft>
              <a:buFont typeface="Arial" panose="020B0604020202020204" pitchFamily="34" charset="0"/>
              <a:buChar char="•"/>
              <a:tabLst/>
            </a:pPr>
            <a:r>
              <a:rPr lang="en-US" altLang="en-US" dirty="0">
                <a:solidFill>
                  <a:srgbClr val="0070C0"/>
                </a:solidFill>
                <a:ea typeface="Avenir Roman"/>
              </a:rPr>
              <a:t>Review all submitted application materials</a:t>
            </a:r>
            <a:r>
              <a:rPr lang="en-US" altLang="en-US" dirty="0">
                <a:ea typeface="Avenir Roman"/>
              </a:rPr>
              <a:t> for an applicant by hovering over ACTIONS at the end of the row of an applicant and click on View Application:</a:t>
            </a:r>
          </a:p>
          <a:p>
            <a:pPr lvl="1">
              <a:spcAft>
                <a:spcPct val="0"/>
              </a:spcAft>
              <a:buFont typeface="Arial" panose="020B0604020202020204" pitchFamily="34" charset="0"/>
              <a:buChar char="•"/>
              <a:tabLst/>
            </a:pPr>
            <a:endParaRPr lang="en-US" altLang="en-US" dirty="0">
              <a:ea typeface="Avenir Roman"/>
            </a:endParaRPr>
          </a:p>
          <a:p>
            <a:pPr lvl="1">
              <a:spcAft>
                <a:spcPct val="0"/>
              </a:spcAft>
              <a:buFont typeface="Arial" panose="020B0604020202020204" pitchFamily="34" charset="0"/>
              <a:buChar char="•"/>
              <a:tabLst/>
            </a:pPr>
            <a:r>
              <a:rPr lang="en-US" altLang="en-US" dirty="0">
                <a:ea typeface="Avenir Roman"/>
              </a:rPr>
              <a:t>This includes reviewing CV, application, cover letter, etc.</a:t>
            </a:r>
          </a:p>
        </p:txBody>
      </p:sp>
      <p:sp>
        <p:nvSpPr>
          <p:cNvPr id="2" name="Title 1">
            <a:extLst>
              <a:ext uri="{FF2B5EF4-FFF2-40B4-BE49-F238E27FC236}">
                <a16:creationId xmlns:a16="http://schemas.microsoft.com/office/drawing/2014/main" id="{AF9A63BD-3814-4C90-AF3D-5AB4B343DE56}"/>
              </a:ext>
            </a:extLst>
          </p:cNvPr>
          <p:cNvSpPr>
            <a:spLocks noGrp="1"/>
          </p:cNvSpPr>
          <p:nvPr>
            <p:ph type="title"/>
          </p:nvPr>
        </p:nvSpPr>
        <p:spPr/>
        <p:txBody>
          <a:bodyPr/>
          <a:lstStyle/>
          <a:p>
            <a:pPr>
              <a:defRPr/>
            </a:pPr>
            <a:r>
              <a:rPr lang="en-US" sz="3200" b="1" dirty="0">
                <a:solidFill>
                  <a:srgbClr val="3B7144"/>
                </a:solidFill>
                <a:latin typeface="+mn-lt"/>
              </a:rPr>
              <a:t>Viewing Candidate Application &amp; Materials</a:t>
            </a:r>
          </a:p>
        </p:txBody>
      </p:sp>
      <p:pic>
        <p:nvPicPr>
          <p:cNvPr id="11268" name="Picture 3">
            <a:extLst>
              <a:ext uri="{FF2B5EF4-FFF2-40B4-BE49-F238E27FC236}">
                <a16:creationId xmlns:a16="http://schemas.microsoft.com/office/drawing/2014/main" id="{A2EE631D-A04D-44A7-ADF9-B1C39AD6A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65500"/>
            <a:ext cx="7227888" cy="140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4BE8C77-28C2-462F-8F9E-B60BA45CD2D8}"/>
              </a:ext>
            </a:extLst>
          </p:cNvPr>
          <p:cNvSpPr/>
          <p:nvPr/>
        </p:nvSpPr>
        <p:spPr>
          <a:xfrm>
            <a:off x="1095632" y="3888259"/>
            <a:ext cx="238898" cy="80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029287-F743-43E0-8E2D-F23010CEA4D8}"/>
              </a:ext>
            </a:extLst>
          </p:cNvPr>
          <p:cNvPicPr>
            <a:picLocks noChangeAspect="1"/>
          </p:cNvPicPr>
          <p:nvPr/>
        </p:nvPicPr>
        <p:blipFill>
          <a:blip r:embed="rId4"/>
          <a:stretch>
            <a:fillRect/>
          </a:stretch>
        </p:blipFill>
        <p:spPr>
          <a:xfrm>
            <a:off x="1967431" y="3888259"/>
            <a:ext cx="249958" cy="816935"/>
          </a:xfrm>
          <a:prstGeom prst="rect">
            <a:avLst/>
          </a:prstGeom>
        </p:spPr>
      </p:pic>
      <p:sp>
        <p:nvSpPr>
          <p:cNvPr id="4" name="Arrow: Right 3">
            <a:extLst>
              <a:ext uri="{FF2B5EF4-FFF2-40B4-BE49-F238E27FC236}">
                <a16:creationId xmlns:a16="http://schemas.microsoft.com/office/drawing/2014/main" id="{BE50B995-1405-43A7-B2DF-0D72193D2702}"/>
              </a:ext>
            </a:extLst>
          </p:cNvPr>
          <p:cNvSpPr/>
          <p:nvPr/>
        </p:nvSpPr>
        <p:spPr>
          <a:xfrm>
            <a:off x="403226" y="3888259"/>
            <a:ext cx="598486" cy="2746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A81F9C3-E712-42CB-B3FD-FA008EA5DD05}"/>
              </a:ext>
            </a:extLst>
          </p:cNvPr>
          <p:cNvSpPr/>
          <p:nvPr/>
        </p:nvSpPr>
        <p:spPr>
          <a:xfrm>
            <a:off x="2251804" y="3876227"/>
            <a:ext cx="598486" cy="2746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a:extLst>
              <a:ext uri="{FF2B5EF4-FFF2-40B4-BE49-F238E27FC236}">
                <a16:creationId xmlns:a16="http://schemas.microsoft.com/office/drawing/2014/main" id="{DAA8E441-9EE0-40D3-82B5-61B50D4D8480}"/>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Aft>
                <a:spcPct val="0"/>
              </a:spcAft>
              <a:buFont typeface="Arial" panose="020B0604020202020204" pitchFamily="34" charset="0"/>
              <a:buChar char="•"/>
            </a:pPr>
            <a:r>
              <a:rPr lang="en-US" altLang="en-US" dirty="0">
                <a:ea typeface="Avenir Roman"/>
              </a:rPr>
              <a:t>To view, export, or download application materials for more than one or all applicants. </a:t>
            </a:r>
            <a:r>
              <a:rPr lang="en-US" altLang="en-US" dirty="0">
                <a:solidFill>
                  <a:srgbClr val="0070C0"/>
                </a:solidFill>
                <a:ea typeface="Avenir Roman"/>
              </a:rPr>
              <a:t>Check the box next to </a:t>
            </a:r>
            <a:r>
              <a:rPr lang="en-US" altLang="en-US" b="1" dirty="0">
                <a:solidFill>
                  <a:srgbClr val="0070C0"/>
                </a:solidFill>
                <a:ea typeface="Avenir Roman"/>
              </a:rPr>
              <a:t>Applicant Last Name</a:t>
            </a:r>
            <a:r>
              <a:rPr lang="en-US" altLang="en-US" dirty="0">
                <a:solidFill>
                  <a:srgbClr val="0070C0"/>
                </a:solidFill>
                <a:ea typeface="Avenir Roman"/>
              </a:rPr>
              <a:t> for all applicants</a:t>
            </a:r>
            <a:r>
              <a:rPr lang="en-US" altLang="en-US" dirty="0">
                <a:ea typeface="Avenir Roman"/>
              </a:rPr>
              <a:t>, or check the box next to </a:t>
            </a:r>
            <a:r>
              <a:rPr lang="en-US" altLang="en-US" b="1" dirty="0">
                <a:ea typeface="Avenir Roman"/>
              </a:rPr>
              <a:t>selected individuals </a:t>
            </a:r>
            <a:r>
              <a:rPr lang="en-US" altLang="en-US" dirty="0">
                <a:ea typeface="Avenir Roman"/>
              </a:rPr>
              <a:t>to review only those applicant materials. Hover over </a:t>
            </a:r>
            <a:r>
              <a:rPr lang="en-US" altLang="en-US" b="1" dirty="0">
                <a:ea typeface="Avenir Roman"/>
              </a:rPr>
              <a:t>Actions</a:t>
            </a:r>
            <a:r>
              <a:rPr lang="en-US" altLang="en-US" dirty="0">
                <a:ea typeface="Avenir Roman"/>
              </a:rPr>
              <a:t> (at the top of the last column) and select the action you would like to take.</a:t>
            </a:r>
            <a:endParaRPr lang="en-US" altLang="en-US" sz="2000" dirty="0">
              <a:ea typeface="Avenir Roman"/>
            </a:endParaRPr>
          </a:p>
          <a:p>
            <a:pPr marL="457200" lvl="1" indent="0">
              <a:spcAft>
                <a:spcPct val="0"/>
              </a:spcAft>
              <a:buNone/>
            </a:pPr>
            <a:endParaRPr lang="en-US" altLang="en-US" dirty="0">
              <a:ea typeface="Avenir Roman"/>
            </a:endParaRPr>
          </a:p>
        </p:txBody>
      </p:sp>
      <p:sp>
        <p:nvSpPr>
          <p:cNvPr id="2" name="Title 1">
            <a:extLst>
              <a:ext uri="{FF2B5EF4-FFF2-40B4-BE49-F238E27FC236}">
                <a16:creationId xmlns:a16="http://schemas.microsoft.com/office/drawing/2014/main" id="{A664BC96-D3BD-4717-BE71-DC9924585E57}"/>
              </a:ext>
            </a:extLst>
          </p:cNvPr>
          <p:cNvSpPr>
            <a:spLocks noGrp="1"/>
          </p:cNvSpPr>
          <p:nvPr>
            <p:ph type="title"/>
          </p:nvPr>
        </p:nvSpPr>
        <p:spPr/>
        <p:txBody>
          <a:bodyPr/>
          <a:lstStyle/>
          <a:p>
            <a:pPr>
              <a:defRPr/>
            </a:pPr>
            <a:r>
              <a:rPr lang="en-US" sz="3200" b="1" dirty="0">
                <a:solidFill>
                  <a:srgbClr val="3B7144"/>
                </a:solidFill>
                <a:latin typeface="+mn-lt"/>
              </a:rPr>
              <a:t>Viewing Candidate Application &amp; Materials</a:t>
            </a:r>
          </a:p>
        </p:txBody>
      </p:sp>
      <p:pic>
        <p:nvPicPr>
          <p:cNvPr id="10" name="Picture 9">
            <a:extLst>
              <a:ext uri="{FF2B5EF4-FFF2-40B4-BE49-F238E27FC236}">
                <a16:creationId xmlns:a16="http://schemas.microsoft.com/office/drawing/2014/main" id="{E44F1908-C2CC-4EBB-826B-E897AD663622}"/>
              </a:ext>
            </a:extLst>
          </p:cNvPr>
          <p:cNvPicPr/>
          <p:nvPr/>
        </p:nvPicPr>
        <p:blipFill rotWithShape="1">
          <a:blip r:embed="rId3"/>
          <a:srcRect l="52229" t="24030" r="2724" b="26043"/>
          <a:stretch/>
        </p:blipFill>
        <p:spPr bwMode="auto">
          <a:xfrm>
            <a:off x="1106488" y="3309143"/>
            <a:ext cx="6999287" cy="231933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1" name="Right Arrow 10">
            <a:extLst>
              <a:ext uri="{FF2B5EF4-FFF2-40B4-BE49-F238E27FC236}">
                <a16:creationId xmlns:a16="http://schemas.microsoft.com/office/drawing/2014/main" id="{2AE94B56-B52E-4AE8-AD47-6E0B5B503762}"/>
              </a:ext>
            </a:extLst>
          </p:cNvPr>
          <p:cNvSpPr/>
          <p:nvPr/>
        </p:nvSpPr>
        <p:spPr>
          <a:xfrm>
            <a:off x="6442933" y="3461436"/>
            <a:ext cx="1160463" cy="246106"/>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9D6219A8-F5EE-44CD-A9C1-CA27C37F0F92}"/>
              </a:ext>
            </a:extLst>
          </p:cNvPr>
          <p:cNvSpPr/>
          <p:nvPr/>
        </p:nvSpPr>
        <p:spPr>
          <a:xfrm>
            <a:off x="1268627" y="4061254"/>
            <a:ext cx="164885" cy="1466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20A131A-BFEA-416E-8994-0D1DF958D295}"/>
              </a:ext>
            </a:extLst>
          </p:cNvPr>
          <p:cNvSpPr/>
          <p:nvPr/>
        </p:nvSpPr>
        <p:spPr>
          <a:xfrm>
            <a:off x="2124289" y="4061254"/>
            <a:ext cx="164885" cy="1466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uab_green_bars_top-bott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Presentation8" id="{2502C18F-318F-314D-98B8-7F69502C2AF2}" vid="{B7452769-289F-7D4A-80BC-E482E92E6B8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E34482EEE6584F84ECC9C9D39A5F34" ma:contentTypeVersion="0" ma:contentTypeDescription="Create a new document." ma:contentTypeScope="" ma:versionID="6a45c8812eef6bfbe41c3de3818d73c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2C9151-3F47-463C-B577-847E98F60F3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BDFC54-01C3-465B-8FBB-3047D415A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45682</TotalTime>
  <Words>1123</Words>
  <Application>Microsoft Office PowerPoint</Application>
  <PresentationFormat>On-screen Show (4:3)</PresentationFormat>
  <Paragraphs>86</Paragraphs>
  <Slides>15</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Aparajita</vt:lpstr>
      <vt:lpstr>Arial</vt:lpstr>
      <vt:lpstr>Calibri</vt:lpstr>
      <vt:lpstr>Calibri Light</vt:lpstr>
      <vt:lpstr>Proxima Nova</vt:lpstr>
      <vt:lpstr>Proxima Nova Rg</vt:lpstr>
      <vt:lpstr>Rockwell</vt:lpstr>
      <vt:lpstr>Tw Cen MT</vt:lpstr>
      <vt:lpstr>Wingdings</vt:lpstr>
      <vt:lpstr>uab_green_bars_top-bottom</vt:lpstr>
      <vt:lpstr>Office Theme</vt:lpstr>
      <vt:lpstr>UAB PeopleAdmin Training Faculty Search Committees</vt:lpstr>
      <vt:lpstr>Message</vt:lpstr>
      <vt:lpstr>What can you do as a Search Committee Member?</vt:lpstr>
      <vt:lpstr>PowerPoint Presentation</vt:lpstr>
      <vt:lpstr>Home Page</vt:lpstr>
      <vt:lpstr>How to View A Requisition</vt:lpstr>
      <vt:lpstr>Viewing Candidate Application &amp; Materials</vt:lpstr>
      <vt:lpstr>Viewing Candidate Application &amp; Materials</vt:lpstr>
      <vt:lpstr>Viewing Candidate Application &amp; Materials</vt:lpstr>
      <vt:lpstr>Search Committee Member Comments</vt:lpstr>
      <vt:lpstr>How to Evaluate Applicants</vt:lpstr>
      <vt:lpstr>How to Evaluate Candidates (continued) </vt:lpstr>
      <vt:lpstr>How to Evaluate Candidates (continued)</vt:lpstr>
      <vt:lpstr>Search Committee Chair</vt:lpstr>
      <vt:lpstr>Questions?</vt:lpstr>
    </vt:vector>
  </TitlesOfParts>
  <Company>U. of Alabama at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UAB-IT-PQM</dc:creator>
  <cp:lastModifiedBy>janice ward</cp:lastModifiedBy>
  <cp:revision>261</cp:revision>
  <cp:lastPrinted>2017-08-11T14:57:09Z</cp:lastPrinted>
  <dcterms:created xsi:type="dcterms:W3CDTF">2013-03-25T15:55:04Z</dcterms:created>
  <dcterms:modified xsi:type="dcterms:W3CDTF">2022-02-08T03:26:14Z</dcterms:modified>
</cp:coreProperties>
</file>