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6"/>
  </p:notesMasterIdLst>
  <p:sldIdLst>
    <p:sldId id="257" r:id="rId5"/>
  </p:sldIdLst>
  <p:sldSz cx="51206400" cy="28803600"/>
  <p:notesSz cx="7102475" cy="9388475"/>
  <p:embeddedFontLst>
    <p:embeddedFont>
      <p:font typeface="等线" panose="02010600030101010101" pitchFamily="2" charset="-122"/>
      <p:regular r:id="rId7"/>
      <p:bold r:id="rId8"/>
    </p:embeddedFont>
  </p:embeddedFontLst>
  <p:defaultTextStyle>
    <a:defPPr>
      <a:defRPr lang="en-US"/>
    </a:defPPr>
    <a:lvl1pPr algn="l" defTabSz="2036763"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1pPr>
    <a:lvl2pPr marL="2036763" indent="-1579563" algn="l" defTabSz="2036763"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2pPr>
    <a:lvl3pPr marL="4075113" indent="-3160713" algn="l" defTabSz="2036763"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3pPr>
    <a:lvl4pPr marL="6111875" indent="-4740275" algn="l" defTabSz="2036763"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4pPr>
    <a:lvl5pPr marL="8150225" indent="-6321425" algn="l" defTabSz="2036763"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5pPr>
    <a:lvl6pPr marL="22860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6pPr>
    <a:lvl7pPr marL="27432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7pPr>
    <a:lvl8pPr marL="32004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8pPr>
    <a:lvl9pPr marL="36576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9072" userDrawn="1">
          <p15:clr>
            <a:srgbClr val="A4A3A4"/>
          </p15:clr>
        </p15:guide>
        <p15:guide id="2" pos="161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B59"/>
    <a:srgbClr val="BDB255"/>
    <a:srgbClr val="BE8351"/>
    <a:srgbClr val="C0504D"/>
    <a:srgbClr val="1F7555"/>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CF6652-C3EC-428F-BB98-BABF4FDEC4E4}" v="6" dt="2025-07-13T15:30:01.192"/>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74" autoAdjust="0"/>
    <p:restoredTop sz="97411" autoAdjust="0"/>
  </p:normalViewPr>
  <p:slideViewPr>
    <p:cSldViewPr snapToObjects="1" showGuides="1">
      <p:cViewPr>
        <p:scale>
          <a:sx n="26" d="100"/>
          <a:sy n="26" d="100"/>
        </p:scale>
        <p:origin x="3144" y="1290"/>
      </p:cViewPr>
      <p:guideLst>
        <p:guide orient="horz" pos="9072"/>
        <p:guide pos="16128"/>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font" Target="fonts/font1.fntdata"/><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e, Min (Campus)" userId="bd8f63f5-e20d-4ff4-a8f1-43125c331ea1" providerId="ADAL" clId="{84CF6652-C3EC-428F-BB98-BABF4FDEC4E4}"/>
    <pc:docChg chg="custSel modSld">
      <pc:chgData name="Xie, Min (Campus)" userId="bd8f63f5-e20d-4ff4-a8f1-43125c331ea1" providerId="ADAL" clId="{84CF6652-C3EC-428F-BB98-BABF4FDEC4E4}" dt="2025-07-13T15:31:40.011" v="142" actId="20577"/>
      <pc:docMkLst>
        <pc:docMk/>
      </pc:docMkLst>
      <pc:sldChg chg="addSp delSp modSp mod">
        <pc:chgData name="Xie, Min (Campus)" userId="bd8f63f5-e20d-4ff4-a8f1-43125c331ea1" providerId="ADAL" clId="{84CF6652-C3EC-428F-BB98-BABF4FDEC4E4}" dt="2025-07-13T15:31:40.011" v="142" actId="20577"/>
        <pc:sldMkLst>
          <pc:docMk/>
          <pc:sldMk cId="0" sldId="257"/>
        </pc:sldMkLst>
        <pc:spChg chg="mod">
          <ac:chgData name="Xie, Min (Campus)" userId="bd8f63f5-e20d-4ff4-a8f1-43125c331ea1" providerId="ADAL" clId="{84CF6652-C3EC-428F-BB98-BABF4FDEC4E4}" dt="2025-07-13T15:23:43.351" v="37" actId="20577"/>
          <ac:spMkLst>
            <pc:docMk/>
            <pc:sldMk cId="0" sldId="257"/>
            <ac:spMk id="4" creationId="{00000000-0000-0000-0000-000000000000}"/>
          </ac:spMkLst>
        </pc:spChg>
        <pc:spChg chg="mod">
          <ac:chgData name="Xie, Min (Campus)" userId="bd8f63f5-e20d-4ff4-a8f1-43125c331ea1" providerId="ADAL" clId="{84CF6652-C3EC-428F-BB98-BABF4FDEC4E4}" dt="2025-07-13T15:30:16.313" v="90" actId="1076"/>
          <ac:spMkLst>
            <pc:docMk/>
            <pc:sldMk cId="0" sldId="257"/>
            <ac:spMk id="8" creationId="{3C4647E8-548F-D2FE-C00A-C78839557A79}"/>
          </ac:spMkLst>
        </pc:spChg>
        <pc:spChg chg="add mod">
          <ac:chgData name="Xie, Min (Campus)" userId="bd8f63f5-e20d-4ff4-a8f1-43125c331ea1" providerId="ADAL" clId="{84CF6652-C3EC-428F-BB98-BABF4FDEC4E4}" dt="2025-07-13T15:27:57.605" v="68" actId="1076"/>
          <ac:spMkLst>
            <pc:docMk/>
            <pc:sldMk cId="0" sldId="257"/>
            <ac:spMk id="12" creationId="{BA6EB7BA-B0B3-4A48-B360-5C963B2154FB}"/>
          </ac:spMkLst>
        </pc:spChg>
        <pc:spChg chg="add mod">
          <ac:chgData name="Xie, Min (Campus)" userId="bd8f63f5-e20d-4ff4-a8f1-43125c331ea1" providerId="ADAL" clId="{84CF6652-C3EC-428F-BB98-BABF4FDEC4E4}" dt="2025-07-13T15:30:09.101" v="88" actId="1076"/>
          <ac:spMkLst>
            <pc:docMk/>
            <pc:sldMk cId="0" sldId="257"/>
            <ac:spMk id="17" creationId="{E417FC7E-847B-2998-BD36-3AACDBA7F453}"/>
          </ac:spMkLst>
        </pc:spChg>
        <pc:spChg chg="add mod">
          <ac:chgData name="Xie, Min (Campus)" userId="bd8f63f5-e20d-4ff4-a8f1-43125c331ea1" providerId="ADAL" clId="{84CF6652-C3EC-428F-BB98-BABF4FDEC4E4}" dt="2025-07-13T15:30:13.414" v="89" actId="1076"/>
          <ac:spMkLst>
            <pc:docMk/>
            <pc:sldMk cId="0" sldId="257"/>
            <ac:spMk id="21" creationId="{2BC4BD17-2EA9-3C15-FA1A-A94A28DAE2C3}"/>
          </ac:spMkLst>
        </pc:spChg>
        <pc:spChg chg="mod">
          <ac:chgData name="Xie, Min (Campus)" userId="bd8f63f5-e20d-4ff4-a8f1-43125c331ea1" providerId="ADAL" clId="{84CF6652-C3EC-428F-BB98-BABF4FDEC4E4}" dt="2025-07-13T15:26:19.985" v="50" actId="1076"/>
          <ac:spMkLst>
            <pc:docMk/>
            <pc:sldMk cId="0" sldId="257"/>
            <ac:spMk id="26" creationId="{61592E9B-5103-971F-519B-30216176BE6F}"/>
          </ac:spMkLst>
        </pc:spChg>
        <pc:spChg chg="mod">
          <ac:chgData name="Xie, Min (Campus)" userId="bd8f63f5-e20d-4ff4-a8f1-43125c331ea1" providerId="ADAL" clId="{84CF6652-C3EC-428F-BB98-BABF4FDEC4E4}" dt="2025-07-13T15:28:19.581" v="71" actId="1076"/>
          <ac:spMkLst>
            <pc:docMk/>
            <pc:sldMk cId="0" sldId="257"/>
            <ac:spMk id="29" creationId="{026DA700-40AC-F787-8F90-D7B478648ADF}"/>
          </ac:spMkLst>
        </pc:spChg>
        <pc:spChg chg="del">
          <ac:chgData name="Xie, Min (Campus)" userId="bd8f63f5-e20d-4ff4-a8f1-43125c331ea1" providerId="ADAL" clId="{84CF6652-C3EC-428F-BB98-BABF4FDEC4E4}" dt="2025-07-13T15:26:30.476" v="53" actId="21"/>
          <ac:spMkLst>
            <pc:docMk/>
            <pc:sldMk cId="0" sldId="257"/>
            <ac:spMk id="32" creationId="{BA6EB7BA-B0B3-4A48-B360-5C963B2154FB}"/>
          </ac:spMkLst>
        </pc:spChg>
        <pc:spChg chg="mod">
          <ac:chgData name="Xie, Min (Campus)" userId="bd8f63f5-e20d-4ff4-a8f1-43125c331ea1" providerId="ADAL" clId="{84CF6652-C3EC-428F-BB98-BABF4FDEC4E4}" dt="2025-07-13T15:28:14.749" v="70" actId="1076"/>
          <ac:spMkLst>
            <pc:docMk/>
            <pc:sldMk cId="0" sldId="257"/>
            <ac:spMk id="34" creationId="{049B1DCA-3F24-43DC-4946-CEC1026B77E0}"/>
          </ac:spMkLst>
        </pc:spChg>
        <pc:spChg chg="mod">
          <ac:chgData name="Xie, Min (Campus)" userId="bd8f63f5-e20d-4ff4-a8f1-43125c331ea1" providerId="ADAL" clId="{84CF6652-C3EC-428F-BB98-BABF4FDEC4E4}" dt="2025-07-13T15:27:11.693" v="62" actId="1076"/>
          <ac:spMkLst>
            <pc:docMk/>
            <pc:sldMk cId="0" sldId="257"/>
            <ac:spMk id="35" creationId="{A803E372-788F-B000-063B-3C068EE5AD6F}"/>
          </ac:spMkLst>
        </pc:spChg>
        <pc:spChg chg="mod">
          <ac:chgData name="Xie, Min (Campus)" userId="bd8f63f5-e20d-4ff4-a8f1-43125c331ea1" providerId="ADAL" clId="{84CF6652-C3EC-428F-BB98-BABF4FDEC4E4}" dt="2025-07-13T15:30:43.221" v="95" actId="20577"/>
          <ac:spMkLst>
            <pc:docMk/>
            <pc:sldMk cId="0" sldId="257"/>
            <ac:spMk id="36" creationId="{FDBD5EF1-60C8-C85A-D36E-60639B907998}"/>
          </ac:spMkLst>
        </pc:spChg>
        <pc:spChg chg="mod">
          <ac:chgData name="Xie, Min (Campus)" userId="bd8f63f5-e20d-4ff4-a8f1-43125c331ea1" providerId="ADAL" clId="{84CF6652-C3EC-428F-BB98-BABF4FDEC4E4}" dt="2025-07-13T15:30:22.324" v="91" actId="20577"/>
          <ac:spMkLst>
            <pc:docMk/>
            <pc:sldMk cId="0" sldId="257"/>
            <ac:spMk id="37" creationId="{27A98587-3BE3-1D48-BA92-8A46561CE7D7}"/>
          </ac:spMkLst>
        </pc:spChg>
        <pc:spChg chg="mod">
          <ac:chgData name="Xie, Min (Campus)" userId="bd8f63f5-e20d-4ff4-a8f1-43125c331ea1" providerId="ADAL" clId="{84CF6652-C3EC-428F-BB98-BABF4FDEC4E4}" dt="2025-07-13T15:27:08.621" v="61" actId="1076"/>
          <ac:spMkLst>
            <pc:docMk/>
            <pc:sldMk cId="0" sldId="257"/>
            <ac:spMk id="41" creationId="{EB0B094A-2613-E298-D949-DF6004D50CC6}"/>
          </ac:spMkLst>
        </pc:spChg>
        <pc:spChg chg="mod">
          <ac:chgData name="Xie, Min (Campus)" userId="bd8f63f5-e20d-4ff4-a8f1-43125c331ea1" providerId="ADAL" clId="{84CF6652-C3EC-428F-BB98-BABF4FDEC4E4}" dt="2025-07-13T15:31:40.011" v="142" actId="20577"/>
          <ac:spMkLst>
            <pc:docMk/>
            <pc:sldMk cId="0" sldId="257"/>
            <ac:spMk id="54" creationId="{D4CCFD9D-1AB1-F743-FDF5-061E306A0646}"/>
          </ac:spMkLst>
        </pc:spChg>
        <pc:spChg chg="mod">
          <ac:chgData name="Xie, Min (Campus)" userId="bd8f63f5-e20d-4ff4-a8f1-43125c331ea1" providerId="ADAL" clId="{84CF6652-C3EC-428F-BB98-BABF4FDEC4E4}" dt="2025-07-13T15:27:08.621" v="61" actId="1076"/>
          <ac:spMkLst>
            <pc:docMk/>
            <pc:sldMk cId="0" sldId="257"/>
            <ac:spMk id="56" creationId="{6A6D375F-F285-F4D6-4120-CEE64F3F6C71}"/>
          </ac:spMkLst>
        </pc:spChg>
        <pc:spChg chg="mod">
          <ac:chgData name="Xie, Min (Campus)" userId="bd8f63f5-e20d-4ff4-a8f1-43125c331ea1" providerId="ADAL" clId="{84CF6652-C3EC-428F-BB98-BABF4FDEC4E4}" dt="2025-07-13T15:27:08.621" v="61" actId="1076"/>
          <ac:spMkLst>
            <pc:docMk/>
            <pc:sldMk cId="0" sldId="257"/>
            <ac:spMk id="57" creationId="{2133083E-52ED-7B80-D8C4-688F9F3460D0}"/>
          </ac:spMkLst>
        </pc:spChg>
        <pc:spChg chg="mod">
          <ac:chgData name="Xie, Min (Campus)" userId="bd8f63f5-e20d-4ff4-a8f1-43125c331ea1" providerId="ADAL" clId="{84CF6652-C3EC-428F-BB98-BABF4FDEC4E4}" dt="2025-07-13T15:27:08.621" v="61" actId="1076"/>
          <ac:spMkLst>
            <pc:docMk/>
            <pc:sldMk cId="0" sldId="257"/>
            <ac:spMk id="58" creationId="{67911AE4-E41E-0884-7572-DF9AB2FB3F98}"/>
          </ac:spMkLst>
        </pc:spChg>
        <pc:spChg chg="mod">
          <ac:chgData name="Xie, Min (Campus)" userId="bd8f63f5-e20d-4ff4-a8f1-43125c331ea1" providerId="ADAL" clId="{84CF6652-C3EC-428F-BB98-BABF4FDEC4E4}" dt="2025-07-13T15:27:08.621" v="61" actId="1076"/>
          <ac:spMkLst>
            <pc:docMk/>
            <pc:sldMk cId="0" sldId="257"/>
            <ac:spMk id="59" creationId="{AD9AA182-988E-75A4-A21E-404808D9DE0D}"/>
          </ac:spMkLst>
        </pc:spChg>
        <pc:spChg chg="mod">
          <ac:chgData name="Xie, Min (Campus)" userId="bd8f63f5-e20d-4ff4-a8f1-43125c331ea1" providerId="ADAL" clId="{84CF6652-C3EC-428F-BB98-BABF4FDEC4E4}" dt="2025-07-13T15:31:10.494" v="117" actId="5793"/>
          <ac:spMkLst>
            <pc:docMk/>
            <pc:sldMk cId="0" sldId="257"/>
            <ac:spMk id="88" creationId="{617AE1D0-2B80-294B-BEE5-418A436DF07F}"/>
          </ac:spMkLst>
        </pc:spChg>
        <pc:spChg chg="del">
          <ac:chgData name="Xie, Min (Campus)" userId="bd8f63f5-e20d-4ff4-a8f1-43125c331ea1" providerId="ADAL" clId="{84CF6652-C3EC-428F-BB98-BABF4FDEC4E4}" dt="2025-07-13T15:30:39.604" v="92" actId="478"/>
          <ac:spMkLst>
            <pc:docMk/>
            <pc:sldMk cId="0" sldId="257"/>
            <ac:spMk id="4158" creationId="{B1C4AC6E-5BC6-8398-5C1E-36265F9FAD22}"/>
          </ac:spMkLst>
        </pc:spChg>
        <pc:graphicFrameChg chg="mod">
          <ac:chgData name="Xie, Min (Campus)" userId="bd8f63f5-e20d-4ff4-a8f1-43125c331ea1" providerId="ADAL" clId="{84CF6652-C3EC-428F-BB98-BABF4FDEC4E4}" dt="2025-07-13T15:26:15.525" v="49" actId="1076"/>
          <ac:graphicFrameMkLst>
            <pc:docMk/>
            <pc:sldMk cId="0" sldId="257"/>
            <ac:graphicFrameMk id="22" creationId="{4D0555AC-911C-1E5D-D6E5-DF4328702441}"/>
          </ac:graphicFrameMkLst>
        </pc:graphicFrameChg>
        <pc:graphicFrameChg chg="mod">
          <ac:chgData name="Xie, Min (Campus)" userId="bd8f63f5-e20d-4ff4-a8f1-43125c331ea1" providerId="ADAL" clId="{84CF6652-C3EC-428F-BB98-BABF4FDEC4E4}" dt="2025-07-13T15:27:26.989" v="63" actId="1076"/>
          <ac:graphicFrameMkLst>
            <pc:docMk/>
            <pc:sldMk cId="0" sldId="257"/>
            <ac:graphicFrameMk id="23" creationId="{5D67C4D2-99FC-E191-5A2F-1A169E595545}"/>
          </ac:graphicFrameMkLst>
        </pc:graphicFrameChg>
        <pc:graphicFrameChg chg="mod">
          <ac:chgData name="Xie, Min (Campus)" userId="bd8f63f5-e20d-4ff4-a8f1-43125c331ea1" providerId="ADAL" clId="{84CF6652-C3EC-428F-BB98-BABF4FDEC4E4}" dt="2025-07-13T15:27:08.621" v="61" actId="1076"/>
          <ac:graphicFrameMkLst>
            <pc:docMk/>
            <pc:sldMk cId="0" sldId="257"/>
            <ac:graphicFrameMk id="38" creationId="{BBE166CC-CB4F-1E0A-AB3F-5BCD69DEEFBC}"/>
          </ac:graphicFrameMkLst>
        </pc:graphicFrameChg>
        <pc:graphicFrameChg chg="mod">
          <ac:chgData name="Xie, Min (Campus)" userId="bd8f63f5-e20d-4ff4-a8f1-43125c331ea1" providerId="ADAL" clId="{84CF6652-C3EC-428F-BB98-BABF4FDEC4E4}" dt="2025-07-13T15:27:08.621" v="61" actId="1076"/>
          <ac:graphicFrameMkLst>
            <pc:docMk/>
            <pc:sldMk cId="0" sldId="257"/>
            <ac:graphicFrameMk id="39" creationId="{2AD72CAE-F427-A29C-2331-AC336A4FBDFC}"/>
          </ac:graphicFrameMkLst>
        </pc:graphicFrameChg>
        <pc:graphicFrameChg chg="mod">
          <ac:chgData name="Xie, Min (Campus)" userId="bd8f63f5-e20d-4ff4-a8f1-43125c331ea1" providerId="ADAL" clId="{84CF6652-C3EC-428F-BB98-BABF4FDEC4E4}" dt="2025-07-13T15:27:08.621" v="61" actId="1076"/>
          <ac:graphicFrameMkLst>
            <pc:docMk/>
            <pc:sldMk cId="0" sldId="257"/>
            <ac:graphicFrameMk id="40" creationId="{41D8F876-28CB-7E82-0D45-8B30A9FADBA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77739" cy="469424"/>
          </a:xfrm>
          <a:prstGeom prst="rect">
            <a:avLst/>
          </a:prstGeom>
          <a:noFill/>
          <a:ln w="9525">
            <a:noFill/>
            <a:miter lim="800000"/>
            <a:headEnd/>
            <a:tailEnd/>
          </a:ln>
          <a:effectLst/>
        </p:spPr>
        <p:txBody>
          <a:bodyPr vert="horz" wrap="square" lIns="94225" tIns="47113" rIns="94225" bIns="47113" numCol="1" anchor="t" anchorCtr="0" compatLnSpc="1">
            <a:prstTxWarp prst="textNoShape">
              <a:avLst/>
            </a:prstTxWarp>
          </a:bodyPr>
          <a:lstStyle>
            <a:lvl1pPr eaLnBrk="1" hangingPunct="1">
              <a:defRPr sz="1300">
                <a:latin typeface="Arial" charset="0"/>
              </a:defRPr>
            </a:lvl1pPr>
          </a:lstStyle>
          <a:p>
            <a:pPr>
              <a:defRPr/>
            </a:pPr>
            <a:endParaRPr lang="en-US"/>
          </a:p>
        </p:txBody>
      </p:sp>
      <p:sp>
        <p:nvSpPr>
          <p:cNvPr id="9219" name="Rectangle 3"/>
          <p:cNvSpPr>
            <a:spLocks noGrp="1" noChangeArrowheads="1"/>
          </p:cNvSpPr>
          <p:nvPr>
            <p:ph type="dt" idx="1"/>
          </p:nvPr>
        </p:nvSpPr>
        <p:spPr bwMode="auto">
          <a:xfrm>
            <a:off x="4023092" y="0"/>
            <a:ext cx="3077739" cy="469424"/>
          </a:xfrm>
          <a:prstGeom prst="rect">
            <a:avLst/>
          </a:prstGeom>
          <a:noFill/>
          <a:ln w="9525">
            <a:noFill/>
            <a:miter lim="800000"/>
            <a:headEnd/>
            <a:tailEnd/>
          </a:ln>
          <a:effectLst/>
        </p:spPr>
        <p:txBody>
          <a:bodyPr vert="horz" wrap="square" lIns="94225" tIns="47113" rIns="94225" bIns="47113" numCol="1" anchor="t" anchorCtr="0" compatLnSpc="1">
            <a:prstTxWarp prst="textNoShape">
              <a:avLst/>
            </a:prstTxWarp>
          </a:bodyPr>
          <a:lstStyle>
            <a:lvl1pPr algn="r" eaLnBrk="1" hangingPunct="1">
              <a:defRPr sz="1300">
                <a:latin typeface="Arial" charset="0"/>
              </a:defRPr>
            </a:lvl1pPr>
          </a:lstStyle>
          <a:p>
            <a:pPr>
              <a:defRPr/>
            </a:pPr>
            <a:fld id="{271FF4A7-317D-4EBD-87D9-597DB8D64B08}" type="datetimeFigureOut">
              <a:rPr lang="en-US"/>
              <a:pPr>
                <a:defRPr/>
              </a:pPr>
              <a:t>1/7/2026</a:t>
            </a:fld>
            <a:endParaRPr lang="en-US" dirty="0"/>
          </a:p>
        </p:txBody>
      </p:sp>
      <p:sp>
        <p:nvSpPr>
          <p:cNvPr id="3076" name="Rectangle 4"/>
          <p:cNvSpPr>
            <a:spLocks noGrp="1" noRot="1" noChangeAspect="1" noChangeArrowheads="1" noTextEdit="1"/>
          </p:cNvSpPr>
          <p:nvPr>
            <p:ph type="sldImg" idx="2"/>
          </p:nvPr>
        </p:nvSpPr>
        <p:spPr bwMode="auto">
          <a:xfrm>
            <a:off x="422275" y="704850"/>
            <a:ext cx="62579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710248" y="4459526"/>
            <a:ext cx="5681980" cy="4224814"/>
          </a:xfrm>
          <a:prstGeom prst="rect">
            <a:avLst/>
          </a:prstGeom>
          <a:noFill/>
          <a:ln w="9525">
            <a:noFill/>
            <a:miter lim="800000"/>
            <a:headEnd/>
            <a:tailEnd/>
          </a:ln>
          <a:effectLst/>
        </p:spPr>
        <p:txBody>
          <a:bodyPr vert="horz" wrap="square" lIns="94225" tIns="47113" rIns="94225" bIns="4711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917422"/>
            <a:ext cx="3077739" cy="469424"/>
          </a:xfrm>
          <a:prstGeom prst="rect">
            <a:avLst/>
          </a:prstGeom>
          <a:noFill/>
          <a:ln w="9525">
            <a:noFill/>
            <a:miter lim="800000"/>
            <a:headEnd/>
            <a:tailEnd/>
          </a:ln>
          <a:effectLst/>
        </p:spPr>
        <p:txBody>
          <a:bodyPr vert="horz" wrap="square" lIns="94225" tIns="47113" rIns="94225" bIns="47113" numCol="1" anchor="b" anchorCtr="0" compatLnSpc="1">
            <a:prstTxWarp prst="textNoShape">
              <a:avLst/>
            </a:prstTxWarp>
          </a:bodyPr>
          <a:lstStyle>
            <a:lvl1pPr eaLnBrk="1" hangingPunct="1">
              <a:defRPr sz="1300">
                <a:latin typeface="Arial" charset="0"/>
              </a:defRPr>
            </a:lvl1pPr>
          </a:lstStyle>
          <a:p>
            <a:pPr>
              <a:defRPr/>
            </a:pPr>
            <a:endParaRPr lang="en-US"/>
          </a:p>
        </p:txBody>
      </p:sp>
      <p:sp>
        <p:nvSpPr>
          <p:cNvPr id="9223" name="Rectangle 7"/>
          <p:cNvSpPr>
            <a:spLocks noGrp="1" noChangeArrowheads="1"/>
          </p:cNvSpPr>
          <p:nvPr>
            <p:ph type="sldNum" sz="quarter" idx="5"/>
          </p:nvPr>
        </p:nvSpPr>
        <p:spPr bwMode="auto">
          <a:xfrm>
            <a:off x="4023092" y="8917422"/>
            <a:ext cx="3077739" cy="469424"/>
          </a:xfrm>
          <a:prstGeom prst="rect">
            <a:avLst/>
          </a:prstGeom>
          <a:noFill/>
          <a:ln w="9525">
            <a:noFill/>
            <a:miter lim="800000"/>
            <a:headEnd/>
            <a:tailEnd/>
          </a:ln>
          <a:effectLst/>
        </p:spPr>
        <p:txBody>
          <a:bodyPr vert="horz" wrap="square" lIns="94225" tIns="47113" rIns="94225" bIns="47113" numCol="1" anchor="b" anchorCtr="0" compatLnSpc="1">
            <a:prstTxWarp prst="textNoShape">
              <a:avLst/>
            </a:prstTxWarp>
          </a:bodyPr>
          <a:lstStyle>
            <a:lvl1pPr algn="r" eaLnBrk="1" hangingPunct="1">
              <a:defRPr sz="1300" smtClean="0"/>
            </a:lvl1pPr>
          </a:lstStyle>
          <a:p>
            <a:pPr>
              <a:defRPr/>
            </a:pPr>
            <a:fld id="{01018B7F-67C3-456E-A1E4-356C0EF7B61E}" type="slidenum">
              <a:rPr lang="en-US" altLang="en-US"/>
              <a:pPr>
                <a:defRPr/>
              </a:pPr>
              <a:t>‹#›</a:t>
            </a:fld>
            <a:endParaRPr lang="en-US" altLang="en-US"/>
          </a:p>
        </p:txBody>
      </p:sp>
    </p:spTree>
    <p:extLst>
      <p:ext uri="{BB962C8B-B14F-4D97-AF65-F5344CB8AC3E}">
        <p14:creationId xmlns:p14="http://schemas.microsoft.com/office/powerpoint/2010/main" val="22131486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xfrm>
            <a:off x="422275" y="704850"/>
            <a:ext cx="6257925" cy="3521075"/>
          </a:xfrm>
          <a:ln/>
        </p:spPr>
      </p:sp>
      <p:sp>
        <p:nvSpPr>
          <p:cNvPr id="5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21163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5" descr="PP template web related.psd"/>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280715"/>
            <a:ext cx="51206400" cy="30084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534400" y="5120640"/>
            <a:ext cx="29443680" cy="5440680"/>
          </a:xfrm>
        </p:spPr>
        <p:txBody>
          <a:bodyPr>
            <a:normAutofit/>
          </a:bodyPr>
          <a:lstStyle>
            <a:lvl1pPr algn="l">
              <a:defRPr sz="12513" b="1">
                <a:solidFill>
                  <a:schemeClr val="accent3">
                    <a:lumMod val="40000"/>
                    <a:lumOff val="60000"/>
                  </a:schemeClr>
                </a:solidFill>
                <a:latin typeface="+mj-lt"/>
              </a:defRPr>
            </a:lvl1pPr>
          </a:lstStyle>
          <a:p>
            <a:r>
              <a:rPr lang="en-US" dirty="0"/>
              <a:t>Click to edit Master title style</a:t>
            </a:r>
          </a:p>
        </p:txBody>
      </p:sp>
      <p:sp>
        <p:nvSpPr>
          <p:cNvPr id="5" name="Subtitle 2"/>
          <p:cNvSpPr>
            <a:spLocks noGrp="1"/>
          </p:cNvSpPr>
          <p:nvPr>
            <p:ph type="subTitle" idx="1"/>
          </p:nvPr>
        </p:nvSpPr>
        <p:spPr>
          <a:xfrm>
            <a:off x="8534400" y="16322040"/>
            <a:ext cx="29443680" cy="7360920"/>
          </a:xfrm>
        </p:spPr>
        <p:txBody>
          <a:bodyPr/>
          <a:lstStyle>
            <a:lvl1pPr marL="0" indent="0" algn="l">
              <a:buNone/>
              <a:defRPr>
                <a:solidFill>
                  <a:schemeClr val="tx1">
                    <a:tint val="75000"/>
                  </a:schemeClr>
                </a:solidFill>
              </a:defRPr>
            </a:lvl1pPr>
            <a:lvl2pPr marL="1783063" indent="0" algn="ctr">
              <a:buNone/>
              <a:defRPr>
                <a:solidFill>
                  <a:schemeClr val="tx1">
                    <a:tint val="75000"/>
                  </a:schemeClr>
                </a:solidFill>
              </a:defRPr>
            </a:lvl2pPr>
            <a:lvl3pPr marL="3566126" indent="0" algn="ctr">
              <a:buNone/>
              <a:defRPr>
                <a:solidFill>
                  <a:schemeClr val="tx1">
                    <a:tint val="75000"/>
                  </a:schemeClr>
                </a:solidFill>
              </a:defRPr>
            </a:lvl3pPr>
            <a:lvl4pPr marL="5349188" indent="0" algn="ctr">
              <a:buNone/>
              <a:defRPr>
                <a:solidFill>
                  <a:schemeClr val="tx1">
                    <a:tint val="75000"/>
                  </a:schemeClr>
                </a:solidFill>
              </a:defRPr>
            </a:lvl4pPr>
            <a:lvl5pPr marL="7132251" indent="0" algn="ctr">
              <a:buNone/>
              <a:defRPr>
                <a:solidFill>
                  <a:schemeClr val="tx1">
                    <a:tint val="75000"/>
                  </a:schemeClr>
                </a:solidFill>
              </a:defRPr>
            </a:lvl5pPr>
            <a:lvl6pPr marL="8915315" indent="0" algn="ctr">
              <a:buNone/>
              <a:defRPr>
                <a:solidFill>
                  <a:schemeClr val="tx1">
                    <a:tint val="75000"/>
                  </a:schemeClr>
                </a:solidFill>
              </a:defRPr>
            </a:lvl6pPr>
            <a:lvl7pPr marL="10698377" indent="0" algn="ctr">
              <a:buNone/>
              <a:defRPr>
                <a:solidFill>
                  <a:schemeClr val="tx1">
                    <a:tint val="75000"/>
                  </a:schemeClr>
                </a:solidFill>
              </a:defRPr>
            </a:lvl7pPr>
            <a:lvl8pPr marL="12481440" indent="0" algn="ctr">
              <a:buNone/>
              <a:defRPr>
                <a:solidFill>
                  <a:schemeClr val="tx1">
                    <a:tint val="75000"/>
                  </a:schemeClr>
                </a:solidFill>
              </a:defRPr>
            </a:lvl8pPr>
            <a:lvl9pPr marL="1426450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48885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0938"/>
            </a:lvl1pPr>
            <a:lvl2pPr>
              <a:defRPr sz="9363"/>
            </a:lvl2pPr>
            <a:lvl3pPr>
              <a:defRPr sz="7788"/>
            </a:lvl3pPr>
            <a:lvl4pPr>
              <a:defRPr sz="7000"/>
            </a:lvl4pPr>
            <a:lvl5pPr>
              <a:defRPr sz="7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22241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60320" y="6720843"/>
            <a:ext cx="22616160" cy="19009044"/>
          </a:xfrm>
        </p:spPr>
        <p:txBody>
          <a:bodyPr/>
          <a:lstStyle>
            <a:lvl1pPr>
              <a:defRPr sz="9363"/>
            </a:lvl1pPr>
            <a:lvl2pPr>
              <a:defRPr sz="7788"/>
            </a:lvl2pPr>
            <a:lvl3pPr>
              <a:defRPr sz="7000"/>
            </a:lvl3pPr>
            <a:lvl4pPr>
              <a:defRPr sz="6213"/>
            </a:lvl4pPr>
            <a:lvl5pPr>
              <a:defRPr sz="6213"/>
            </a:lvl5pPr>
            <a:lvl6pPr>
              <a:defRPr sz="7000"/>
            </a:lvl6pPr>
            <a:lvl7pPr>
              <a:defRPr sz="7000"/>
            </a:lvl7pPr>
            <a:lvl8pPr>
              <a:defRPr sz="7000"/>
            </a:lvl8pPr>
            <a:lvl9pPr>
              <a:defRPr sz="7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6029920" y="6720843"/>
            <a:ext cx="22616160" cy="19009044"/>
          </a:xfrm>
        </p:spPr>
        <p:txBody>
          <a:bodyPr/>
          <a:lstStyle>
            <a:lvl1pPr>
              <a:defRPr sz="9363"/>
            </a:lvl1pPr>
            <a:lvl2pPr>
              <a:defRPr sz="7788"/>
            </a:lvl2pPr>
            <a:lvl3pPr>
              <a:defRPr sz="7000"/>
            </a:lvl3pPr>
            <a:lvl4pPr>
              <a:defRPr sz="6213"/>
            </a:lvl4pPr>
            <a:lvl5pPr>
              <a:defRPr sz="6213"/>
            </a:lvl5pPr>
            <a:lvl6pPr>
              <a:defRPr sz="7000"/>
            </a:lvl6pPr>
            <a:lvl7pPr>
              <a:defRPr sz="7000"/>
            </a:lvl7pPr>
            <a:lvl8pPr>
              <a:defRPr sz="7000"/>
            </a:lvl8pPr>
            <a:lvl9pPr>
              <a:defRPr sz="7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3629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60321" y="6447474"/>
            <a:ext cx="22625052" cy="2687001"/>
          </a:xfrm>
        </p:spPr>
        <p:txBody>
          <a:bodyPr anchor="b"/>
          <a:lstStyle>
            <a:lvl1pPr marL="0" indent="0">
              <a:buNone/>
              <a:defRPr sz="7788" b="1"/>
            </a:lvl1pPr>
            <a:lvl2pPr marL="1783063" indent="0">
              <a:buNone/>
              <a:defRPr sz="7788" b="1"/>
            </a:lvl2pPr>
            <a:lvl3pPr marL="3566126" indent="0">
              <a:buNone/>
              <a:defRPr sz="7000" b="1"/>
            </a:lvl3pPr>
            <a:lvl4pPr marL="5349188" indent="0">
              <a:buNone/>
              <a:defRPr sz="6213" b="1"/>
            </a:lvl4pPr>
            <a:lvl5pPr marL="7132251" indent="0">
              <a:buNone/>
              <a:defRPr sz="6213" b="1"/>
            </a:lvl5pPr>
            <a:lvl6pPr marL="8915315" indent="0">
              <a:buNone/>
              <a:defRPr sz="6213" b="1"/>
            </a:lvl6pPr>
            <a:lvl7pPr marL="10698377" indent="0">
              <a:buNone/>
              <a:defRPr sz="6213" b="1"/>
            </a:lvl7pPr>
            <a:lvl8pPr marL="12481440" indent="0">
              <a:buNone/>
              <a:defRPr sz="6213" b="1"/>
            </a:lvl8pPr>
            <a:lvl9pPr marL="14264503" indent="0">
              <a:buNone/>
              <a:defRPr sz="6213" b="1"/>
            </a:lvl9pPr>
          </a:lstStyle>
          <a:p>
            <a:pPr lvl="0"/>
            <a:r>
              <a:rPr lang="en-US" dirty="0"/>
              <a:t>Click to edit Master text styles</a:t>
            </a:r>
          </a:p>
        </p:txBody>
      </p:sp>
      <p:sp>
        <p:nvSpPr>
          <p:cNvPr id="4" name="Content Placeholder 3"/>
          <p:cNvSpPr>
            <a:spLocks noGrp="1"/>
          </p:cNvSpPr>
          <p:nvPr>
            <p:ph sz="half" idx="2"/>
          </p:nvPr>
        </p:nvSpPr>
        <p:spPr>
          <a:xfrm>
            <a:off x="2560321" y="9134475"/>
            <a:ext cx="22625052" cy="16595409"/>
          </a:xfrm>
        </p:spPr>
        <p:txBody>
          <a:bodyPr/>
          <a:lstStyle>
            <a:lvl1pPr>
              <a:defRPr sz="7788"/>
            </a:lvl1pPr>
            <a:lvl2pPr>
              <a:defRPr sz="7000"/>
            </a:lvl2pPr>
            <a:lvl3pPr>
              <a:defRPr sz="6213"/>
            </a:lvl3pPr>
            <a:lvl4pPr>
              <a:defRPr sz="5425"/>
            </a:lvl4pPr>
            <a:lvl5pPr>
              <a:defRPr sz="5425"/>
            </a:lvl5pPr>
            <a:lvl6pPr>
              <a:defRPr sz="6213"/>
            </a:lvl6pPr>
            <a:lvl7pPr>
              <a:defRPr sz="6213"/>
            </a:lvl7pPr>
            <a:lvl8pPr>
              <a:defRPr sz="6213"/>
            </a:lvl8pPr>
            <a:lvl9pPr>
              <a:defRPr sz="62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6012144" y="6447474"/>
            <a:ext cx="22633940" cy="2687001"/>
          </a:xfrm>
        </p:spPr>
        <p:txBody>
          <a:bodyPr anchor="b"/>
          <a:lstStyle>
            <a:lvl1pPr marL="0" indent="0">
              <a:buNone/>
              <a:defRPr sz="7788" b="1"/>
            </a:lvl1pPr>
            <a:lvl2pPr marL="1783063" indent="0">
              <a:buNone/>
              <a:defRPr sz="7788" b="1"/>
            </a:lvl2pPr>
            <a:lvl3pPr marL="3566126" indent="0">
              <a:buNone/>
              <a:defRPr sz="7000" b="1"/>
            </a:lvl3pPr>
            <a:lvl4pPr marL="5349188" indent="0">
              <a:buNone/>
              <a:defRPr sz="6213" b="1"/>
            </a:lvl4pPr>
            <a:lvl5pPr marL="7132251" indent="0">
              <a:buNone/>
              <a:defRPr sz="6213" b="1"/>
            </a:lvl5pPr>
            <a:lvl6pPr marL="8915315" indent="0">
              <a:buNone/>
              <a:defRPr sz="6213" b="1"/>
            </a:lvl6pPr>
            <a:lvl7pPr marL="10698377" indent="0">
              <a:buNone/>
              <a:defRPr sz="6213" b="1"/>
            </a:lvl7pPr>
            <a:lvl8pPr marL="12481440" indent="0">
              <a:buNone/>
              <a:defRPr sz="6213" b="1"/>
            </a:lvl8pPr>
            <a:lvl9pPr marL="14264503" indent="0">
              <a:buNone/>
              <a:defRPr sz="6213" b="1"/>
            </a:lvl9pPr>
          </a:lstStyle>
          <a:p>
            <a:pPr lvl="0"/>
            <a:r>
              <a:rPr lang="en-US"/>
              <a:t>Click to edit Master text styles</a:t>
            </a:r>
          </a:p>
        </p:txBody>
      </p:sp>
      <p:sp>
        <p:nvSpPr>
          <p:cNvPr id="6" name="Content Placeholder 5"/>
          <p:cNvSpPr>
            <a:spLocks noGrp="1"/>
          </p:cNvSpPr>
          <p:nvPr>
            <p:ph sz="quarter" idx="4"/>
          </p:nvPr>
        </p:nvSpPr>
        <p:spPr>
          <a:xfrm>
            <a:off x="26012144" y="9134475"/>
            <a:ext cx="22633940" cy="16595409"/>
          </a:xfrm>
        </p:spPr>
        <p:txBody>
          <a:bodyPr/>
          <a:lstStyle>
            <a:lvl1pPr>
              <a:defRPr sz="7788"/>
            </a:lvl1pPr>
            <a:lvl2pPr>
              <a:defRPr sz="7000"/>
            </a:lvl2pPr>
            <a:lvl3pPr>
              <a:defRPr sz="6213"/>
            </a:lvl3pPr>
            <a:lvl4pPr>
              <a:defRPr sz="5425"/>
            </a:lvl4pPr>
            <a:lvl5pPr>
              <a:defRPr sz="5425"/>
            </a:lvl5pPr>
            <a:lvl6pPr>
              <a:defRPr sz="6213"/>
            </a:lvl6pPr>
            <a:lvl7pPr>
              <a:defRPr sz="6213"/>
            </a:lvl7pPr>
            <a:lvl8pPr>
              <a:defRPr sz="6213"/>
            </a:lvl8pPr>
            <a:lvl9pPr>
              <a:defRPr sz="62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3701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9283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789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1315B1-C40F-0535-BC44-5E9B865EC044}"/>
              </a:ext>
            </a:extLst>
          </p:cNvPr>
          <p:cNvSpPr>
            <a:spLocks noGrp="1"/>
          </p:cNvSpPr>
          <p:nvPr>
            <p:ph type="ctrTitle"/>
          </p:nvPr>
        </p:nvSpPr>
        <p:spPr>
          <a:xfrm>
            <a:off x="6400800" y="4713288"/>
            <a:ext cx="38404800" cy="10028237"/>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82F80D2E-EDA2-C316-CCF3-85724C70AEAE}"/>
              </a:ext>
            </a:extLst>
          </p:cNvPr>
          <p:cNvSpPr>
            <a:spLocks noGrp="1"/>
          </p:cNvSpPr>
          <p:nvPr>
            <p:ph type="subTitle" idx="1"/>
          </p:nvPr>
        </p:nvSpPr>
        <p:spPr>
          <a:xfrm>
            <a:off x="6400800" y="15128875"/>
            <a:ext cx="38404800" cy="69532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2988135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blaze flag_slide.jp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0"/>
            <a:ext cx="51206400" cy="288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7752822" y="586185"/>
            <a:ext cx="42173790" cy="421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07557" tIns="203779" rIns="407557" bIns="203779"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5546990" y="6720285"/>
            <a:ext cx="40966231" cy="1792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07557" tIns="203779" rIns="407557" bIns="20377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4" descr="UAB-wordmark-standard.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5826700" y="26670000"/>
            <a:ext cx="14099911"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6" r:id="rId1"/>
    <p:sldLayoutId id="2147483662" r:id="rId2"/>
    <p:sldLayoutId id="2147483663" r:id="rId3"/>
    <p:sldLayoutId id="2147483664" r:id="rId4"/>
    <p:sldLayoutId id="2147483665" r:id="rId5"/>
    <p:sldLayoutId id="2147483667" r:id="rId6"/>
    <p:sldLayoutId id="2147483668" r:id="rId7"/>
  </p:sldLayoutIdLst>
  <p:txStyles>
    <p:titleStyle>
      <a:lvl1pPr algn="l" defTabSz="1782168" rtl="0" eaLnBrk="0" fontAlgn="base" hangingPunct="0">
        <a:spcBef>
          <a:spcPct val="0"/>
        </a:spcBef>
        <a:spcAft>
          <a:spcPct val="0"/>
        </a:spcAft>
        <a:defRPr sz="10938" b="1" kern="1200">
          <a:solidFill>
            <a:srgbClr val="D7E4BD"/>
          </a:solidFill>
          <a:latin typeface="+mj-lt"/>
          <a:ea typeface="Cambria" pitchFamily="18" charset="0"/>
          <a:cs typeface="Cambria" pitchFamily="18" charset="0"/>
        </a:defRPr>
      </a:lvl1pPr>
      <a:lvl2pPr algn="l" defTabSz="1782168" rtl="0" eaLnBrk="0" fontAlgn="base" hangingPunct="0">
        <a:spcBef>
          <a:spcPct val="0"/>
        </a:spcBef>
        <a:spcAft>
          <a:spcPct val="0"/>
        </a:spcAft>
        <a:defRPr sz="10938" b="1">
          <a:solidFill>
            <a:srgbClr val="D7E4BD"/>
          </a:solidFill>
          <a:latin typeface="Calibri" pitchFamily="-109" charset="0"/>
          <a:ea typeface="Cambria" panose="02040503050406030204" pitchFamily="18" charset="0"/>
          <a:cs typeface="Cambria" panose="02040503050406030204" pitchFamily="18" charset="0"/>
        </a:defRPr>
      </a:lvl2pPr>
      <a:lvl3pPr algn="l" defTabSz="1782168" rtl="0" eaLnBrk="0" fontAlgn="base" hangingPunct="0">
        <a:spcBef>
          <a:spcPct val="0"/>
        </a:spcBef>
        <a:spcAft>
          <a:spcPct val="0"/>
        </a:spcAft>
        <a:defRPr sz="10938" b="1">
          <a:solidFill>
            <a:srgbClr val="D7E4BD"/>
          </a:solidFill>
          <a:latin typeface="Calibri" pitchFamily="-109" charset="0"/>
          <a:ea typeface="Cambria" panose="02040503050406030204" pitchFamily="18" charset="0"/>
          <a:cs typeface="Cambria" panose="02040503050406030204" pitchFamily="18" charset="0"/>
        </a:defRPr>
      </a:lvl3pPr>
      <a:lvl4pPr algn="l" defTabSz="1782168" rtl="0" eaLnBrk="0" fontAlgn="base" hangingPunct="0">
        <a:spcBef>
          <a:spcPct val="0"/>
        </a:spcBef>
        <a:spcAft>
          <a:spcPct val="0"/>
        </a:spcAft>
        <a:defRPr sz="10938" b="1">
          <a:solidFill>
            <a:srgbClr val="D7E4BD"/>
          </a:solidFill>
          <a:latin typeface="Calibri" pitchFamily="-109" charset="0"/>
          <a:ea typeface="Cambria" panose="02040503050406030204" pitchFamily="18" charset="0"/>
          <a:cs typeface="Cambria" panose="02040503050406030204" pitchFamily="18" charset="0"/>
        </a:defRPr>
      </a:lvl4pPr>
      <a:lvl5pPr algn="l" defTabSz="1782168" rtl="0" eaLnBrk="0" fontAlgn="base" hangingPunct="0">
        <a:spcBef>
          <a:spcPct val="0"/>
        </a:spcBef>
        <a:spcAft>
          <a:spcPct val="0"/>
        </a:spcAft>
        <a:defRPr sz="10938" b="1">
          <a:solidFill>
            <a:srgbClr val="D7E4BD"/>
          </a:solidFill>
          <a:latin typeface="Calibri" pitchFamily="-109" charset="0"/>
          <a:ea typeface="Cambria" panose="02040503050406030204" pitchFamily="18" charset="0"/>
          <a:cs typeface="Cambria" panose="02040503050406030204" pitchFamily="18" charset="0"/>
        </a:defRPr>
      </a:lvl5pPr>
      <a:lvl6pPr marL="1783063" algn="ctr" defTabSz="1783063" rtl="0" fontAlgn="base">
        <a:spcBef>
          <a:spcPct val="0"/>
        </a:spcBef>
        <a:spcAft>
          <a:spcPct val="0"/>
        </a:spcAft>
        <a:defRPr sz="17150">
          <a:solidFill>
            <a:schemeClr val="tx1"/>
          </a:solidFill>
          <a:latin typeface="Calibri" pitchFamily="-109" charset="0"/>
          <a:ea typeface="ヒラギノ角ゴ Pro W3" pitchFamily="-109" charset="-128"/>
          <a:cs typeface="ヒラギノ角ゴ Pro W3" pitchFamily="-109" charset="-128"/>
        </a:defRPr>
      </a:lvl6pPr>
      <a:lvl7pPr marL="3566126" algn="ctr" defTabSz="1783063" rtl="0" fontAlgn="base">
        <a:spcBef>
          <a:spcPct val="0"/>
        </a:spcBef>
        <a:spcAft>
          <a:spcPct val="0"/>
        </a:spcAft>
        <a:defRPr sz="17150">
          <a:solidFill>
            <a:schemeClr val="tx1"/>
          </a:solidFill>
          <a:latin typeface="Calibri" pitchFamily="-109" charset="0"/>
          <a:ea typeface="ヒラギノ角ゴ Pro W3" pitchFamily="-109" charset="-128"/>
          <a:cs typeface="ヒラギノ角ゴ Pro W3" pitchFamily="-109" charset="-128"/>
        </a:defRPr>
      </a:lvl7pPr>
      <a:lvl8pPr marL="5349188" algn="ctr" defTabSz="1783063" rtl="0" fontAlgn="base">
        <a:spcBef>
          <a:spcPct val="0"/>
        </a:spcBef>
        <a:spcAft>
          <a:spcPct val="0"/>
        </a:spcAft>
        <a:defRPr sz="17150">
          <a:solidFill>
            <a:schemeClr val="tx1"/>
          </a:solidFill>
          <a:latin typeface="Calibri" pitchFamily="-109" charset="0"/>
          <a:ea typeface="ヒラギノ角ゴ Pro W3" pitchFamily="-109" charset="-128"/>
          <a:cs typeface="ヒラギノ角ゴ Pro W3" pitchFamily="-109" charset="-128"/>
        </a:defRPr>
      </a:lvl8pPr>
      <a:lvl9pPr marL="7132251" algn="ctr" defTabSz="1783063" rtl="0" fontAlgn="base">
        <a:spcBef>
          <a:spcPct val="0"/>
        </a:spcBef>
        <a:spcAft>
          <a:spcPct val="0"/>
        </a:spcAft>
        <a:defRPr sz="17150">
          <a:solidFill>
            <a:schemeClr val="tx1"/>
          </a:solidFill>
          <a:latin typeface="Calibri" pitchFamily="-109" charset="0"/>
          <a:ea typeface="ヒラギノ角ゴ Pro W3" pitchFamily="-109" charset="-128"/>
          <a:cs typeface="ヒラギノ角ゴ Pro W3" pitchFamily="-109" charset="-128"/>
        </a:defRPr>
      </a:lvl9pPr>
    </p:titleStyle>
    <p:bodyStyle>
      <a:lvl1pPr marL="890390" indent="-890390" algn="l" defTabSz="1782168" rtl="0" eaLnBrk="0" fontAlgn="base" hangingPunct="0">
        <a:spcBef>
          <a:spcPct val="20000"/>
        </a:spcBef>
        <a:spcAft>
          <a:spcPct val="0"/>
        </a:spcAft>
        <a:buFont typeface="Arial" panose="020B0604020202020204" pitchFamily="34" charset="0"/>
        <a:buChar char="•"/>
        <a:defRPr sz="10938" kern="1200">
          <a:solidFill>
            <a:schemeClr val="tx1"/>
          </a:solidFill>
          <a:latin typeface="+mj-lt"/>
          <a:ea typeface="Cambria" pitchFamily="18" charset="0"/>
          <a:cs typeface="Cambria" pitchFamily="18" charset="0"/>
        </a:defRPr>
      </a:lvl1pPr>
      <a:lvl2pPr marL="1782168" indent="-890390" algn="l" defTabSz="1782168" rtl="0" eaLnBrk="0" fontAlgn="base" hangingPunct="0">
        <a:spcBef>
          <a:spcPct val="20000"/>
        </a:spcBef>
        <a:spcAft>
          <a:spcPct val="0"/>
        </a:spcAft>
        <a:buFont typeface="Arial" panose="020B0604020202020204" pitchFamily="34" charset="0"/>
        <a:buChar char="•"/>
        <a:defRPr sz="9363" kern="1200">
          <a:solidFill>
            <a:schemeClr val="tx1"/>
          </a:solidFill>
          <a:latin typeface="+mj-lt"/>
          <a:ea typeface="Cambria" pitchFamily="18" charset="0"/>
          <a:cs typeface="Cambria" panose="02040503050406030204" pitchFamily="18" charset="0"/>
        </a:defRPr>
      </a:lvl2pPr>
      <a:lvl3pPr marL="2673946" indent="-890390" algn="l" defTabSz="1782168" rtl="0" eaLnBrk="0" fontAlgn="base" hangingPunct="0">
        <a:spcBef>
          <a:spcPct val="20000"/>
        </a:spcBef>
        <a:spcAft>
          <a:spcPct val="0"/>
        </a:spcAft>
        <a:buFont typeface="Arial" panose="020B0604020202020204" pitchFamily="34" charset="0"/>
        <a:buChar char="•"/>
        <a:defRPr sz="9363" kern="1200">
          <a:solidFill>
            <a:schemeClr val="tx1"/>
          </a:solidFill>
          <a:latin typeface="+mj-lt"/>
          <a:ea typeface="Geneva" charset="-128"/>
          <a:cs typeface="Geneva" charset="-128"/>
        </a:defRPr>
      </a:lvl3pPr>
      <a:lvl4pPr marL="3812977" indent="-1139031" algn="l" defTabSz="1782168" rtl="0" eaLnBrk="0" fontAlgn="base" hangingPunct="0">
        <a:spcBef>
          <a:spcPct val="20000"/>
        </a:spcBef>
        <a:spcAft>
          <a:spcPct val="0"/>
        </a:spcAft>
        <a:buFont typeface="Arial" panose="020B0604020202020204" pitchFamily="34" charset="0"/>
        <a:buChar char="•"/>
        <a:defRPr sz="9363" kern="1200">
          <a:solidFill>
            <a:schemeClr val="tx1"/>
          </a:solidFill>
          <a:latin typeface="+mj-lt"/>
          <a:ea typeface="Geneva" charset="-128"/>
          <a:cs typeface="Geneva"/>
        </a:defRPr>
      </a:lvl4pPr>
      <a:lvl5pPr marL="4704755" indent="-890390" algn="l" defTabSz="1782168" rtl="0" eaLnBrk="0" fontAlgn="base" hangingPunct="0">
        <a:spcBef>
          <a:spcPct val="20000"/>
        </a:spcBef>
        <a:spcAft>
          <a:spcPct val="0"/>
        </a:spcAft>
        <a:buFont typeface="Arial" panose="020B0604020202020204" pitchFamily="34" charset="0"/>
        <a:buChar char="•"/>
        <a:defRPr sz="9363" kern="1200">
          <a:solidFill>
            <a:schemeClr val="tx1"/>
          </a:solidFill>
          <a:latin typeface="+mj-lt"/>
          <a:ea typeface="Geneva" charset="-128"/>
          <a:cs typeface="Geneva"/>
        </a:defRPr>
      </a:lvl5pPr>
      <a:lvl6pPr marL="9806846" indent="-891531" algn="l" defTabSz="1783063" rtl="0" eaLnBrk="1" latinLnBrk="0" hangingPunct="1">
        <a:spcBef>
          <a:spcPct val="20000"/>
        </a:spcBef>
        <a:buFont typeface="Arial"/>
        <a:buChar char="•"/>
        <a:defRPr sz="7788" kern="1200">
          <a:solidFill>
            <a:schemeClr val="tx1"/>
          </a:solidFill>
          <a:latin typeface="+mn-lt"/>
          <a:ea typeface="+mn-ea"/>
          <a:cs typeface="+mn-cs"/>
        </a:defRPr>
      </a:lvl6pPr>
      <a:lvl7pPr marL="11589909" indent="-891531" algn="l" defTabSz="1783063" rtl="0" eaLnBrk="1" latinLnBrk="0" hangingPunct="1">
        <a:spcBef>
          <a:spcPct val="20000"/>
        </a:spcBef>
        <a:buFont typeface="Arial"/>
        <a:buChar char="•"/>
        <a:defRPr sz="7788" kern="1200">
          <a:solidFill>
            <a:schemeClr val="tx1"/>
          </a:solidFill>
          <a:latin typeface="+mn-lt"/>
          <a:ea typeface="+mn-ea"/>
          <a:cs typeface="+mn-cs"/>
        </a:defRPr>
      </a:lvl7pPr>
      <a:lvl8pPr marL="13372972" indent="-891531" algn="l" defTabSz="1783063" rtl="0" eaLnBrk="1" latinLnBrk="0" hangingPunct="1">
        <a:spcBef>
          <a:spcPct val="20000"/>
        </a:spcBef>
        <a:buFont typeface="Arial"/>
        <a:buChar char="•"/>
        <a:defRPr sz="7788" kern="1200">
          <a:solidFill>
            <a:schemeClr val="tx1"/>
          </a:solidFill>
          <a:latin typeface="+mn-lt"/>
          <a:ea typeface="+mn-ea"/>
          <a:cs typeface="+mn-cs"/>
        </a:defRPr>
      </a:lvl8pPr>
      <a:lvl9pPr marL="15156034" indent="-891531" algn="l" defTabSz="1783063" rtl="0" eaLnBrk="1" latinLnBrk="0" hangingPunct="1">
        <a:spcBef>
          <a:spcPct val="20000"/>
        </a:spcBef>
        <a:buFont typeface="Arial"/>
        <a:buChar char="•"/>
        <a:defRPr sz="7788" kern="1200">
          <a:solidFill>
            <a:schemeClr val="tx1"/>
          </a:solidFill>
          <a:latin typeface="+mn-lt"/>
          <a:ea typeface="+mn-ea"/>
          <a:cs typeface="+mn-cs"/>
        </a:defRPr>
      </a:lvl9pPr>
    </p:bodyStyle>
    <p:otherStyle>
      <a:defPPr>
        <a:defRPr lang="en-US"/>
      </a:defPPr>
      <a:lvl1pPr marL="0" algn="l" defTabSz="1783063" rtl="0" eaLnBrk="1" latinLnBrk="0" hangingPunct="1">
        <a:defRPr sz="7000" kern="1200">
          <a:solidFill>
            <a:schemeClr val="tx1"/>
          </a:solidFill>
          <a:latin typeface="+mn-lt"/>
          <a:ea typeface="+mn-ea"/>
          <a:cs typeface="+mn-cs"/>
        </a:defRPr>
      </a:lvl1pPr>
      <a:lvl2pPr marL="1783063" algn="l" defTabSz="1783063" rtl="0" eaLnBrk="1" latinLnBrk="0" hangingPunct="1">
        <a:defRPr sz="7000" kern="1200">
          <a:solidFill>
            <a:schemeClr val="tx1"/>
          </a:solidFill>
          <a:latin typeface="+mn-lt"/>
          <a:ea typeface="+mn-ea"/>
          <a:cs typeface="+mn-cs"/>
        </a:defRPr>
      </a:lvl2pPr>
      <a:lvl3pPr marL="3566126" algn="l" defTabSz="1783063" rtl="0" eaLnBrk="1" latinLnBrk="0" hangingPunct="1">
        <a:defRPr sz="7000" kern="1200">
          <a:solidFill>
            <a:schemeClr val="tx1"/>
          </a:solidFill>
          <a:latin typeface="+mn-lt"/>
          <a:ea typeface="+mn-ea"/>
          <a:cs typeface="+mn-cs"/>
        </a:defRPr>
      </a:lvl3pPr>
      <a:lvl4pPr marL="5349188" algn="l" defTabSz="1783063" rtl="0" eaLnBrk="1" latinLnBrk="0" hangingPunct="1">
        <a:defRPr sz="7000" kern="1200">
          <a:solidFill>
            <a:schemeClr val="tx1"/>
          </a:solidFill>
          <a:latin typeface="+mn-lt"/>
          <a:ea typeface="+mn-ea"/>
          <a:cs typeface="+mn-cs"/>
        </a:defRPr>
      </a:lvl4pPr>
      <a:lvl5pPr marL="7132251" algn="l" defTabSz="1783063" rtl="0" eaLnBrk="1" latinLnBrk="0" hangingPunct="1">
        <a:defRPr sz="7000" kern="1200">
          <a:solidFill>
            <a:schemeClr val="tx1"/>
          </a:solidFill>
          <a:latin typeface="+mn-lt"/>
          <a:ea typeface="+mn-ea"/>
          <a:cs typeface="+mn-cs"/>
        </a:defRPr>
      </a:lvl5pPr>
      <a:lvl6pPr marL="8915315" algn="l" defTabSz="1783063" rtl="0" eaLnBrk="1" latinLnBrk="0" hangingPunct="1">
        <a:defRPr sz="7000" kern="1200">
          <a:solidFill>
            <a:schemeClr val="tx1"/>
          </a:solidFill>
          <a:latin typeface="+mn-lt"/>
          <a:ea typeface="+mn-ea"/>
          <a:cs typeface="+mn-cs"/>
        </a:defRPr>
      </a:lvl6pPr>
      <a:lvl7pPr marL="10698377" algn="l" defTabSz="1783063" rtl="0" eaLnBrk="1" latinLnBrk="0" hangingPunct="1">
        <a:defRPr sz="7000" kern="1200">
          <a:solidFill>
            <a:schemeClr val="tx1"/>
          </a:solidFill>
          <a:latin typeface="+mn-lt"/>
          <a:ea typeface="+mn-ea"/>
          <a:cs typeface="+mn-cs"/>
        </a:defRPr>
      </a:lvl7pPr>
      <a:lvl8pPr marL="12481440" algn="l" defTabSz="1783063" rtl="0" eaLnBrk="1" latinLnBrk="0" hangingPunct="1">
        <a:defRPr sz="7000" kern="1200">
          <a:solidFill>
            <a:schemeClr val="tx1"/>
          </a:solidFill>
          <a:latin typeface="+mn-lt"/>
          <a:ea typeface="+mn-ea"/>
          <a:cs typeface="+mn-cs"/>
        </a:defRPr>
      </a:lvl8pPr>
      <a:lvl9pPr marL="14264503" algn="l" defTabSz="1783063" rtl="0" eaLnBrk="1" latinLnBrk="0" hangingPunct="1">
        <a:defRPr sz="7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1.jpg"/><Relationship Id="rId7" Type="http://schemas.openxmlformats.org/officeDocument/2006/relationships/image" Target="../media/image8.jp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20"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2.png"/><Relationship Id="rId5" Type="http://schemas.openxmlformats.org/officeDocument/2006/relationships/image" Target="../media/image6.jp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3CDDD"/>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74B091C-B7B7-559B-6A15-8259EFF18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30" y="15002890"/>
            <a:ext cx="7379558" cy="10626564"/>
          </a:xfrm>
          <a:prstGeom prst="rect">
            <a:avLst/>
          </a:prstGeom>
          <a:noFill/>
          <a:extLst>
            <a:ext uri="{909E8E84-426E-40DD-AFC4-6F175D3DCCD1}">
              <a14:hiddenFill xmlns:a14="http://schemas.microsoft.com/office/drawing/2010/main">
                <a:solidFill>
                  <a:srgbClr val="FFFFFF"/>
                </a:solidFill>
              </a14:hiddenFill>
            </a:ext>
          </a:extLst>
        </p:spPr>
      </p:pic>
      <p:sp>
        <p:nvSpPr>
          <p:cNvPr id="4098" name="Title 3"/>
          <p:cNvSpPr>
            <a:spLocks noGrp="1"/>
          </p:cNvSpPr>
          <p:nvPr>
            <p:ph type="title"/>
          </p:nvPr>
        </p:nvSpPr>
        <p:spPr>
          <a:xfrm>
            <a:off x="7010400" y="685800"/>
            <a:ext cx="44196000" cy="2461190"/>
          </a:xfrm>
        </p:spPr>
        <p:txBody>
          <a:bodyPr>
            <a:noAutofit/>
          </a:bodyPr>
          <a:lstStyle/>
          <a:p>
            <a:pPr algn="ctr"/>
            <a:r>
              <a:rPr lang="en-US" altLang="en-US" sz="13800" dirty="0">
                <a:solidFill>
                  <a:schemeClr val="tx1"/>
                </a:solidFill>
                <a:latin typeface="Arial" panose="020B0604020202020204" pitchFamily="34" charset="0"/>
                <a:cs typeface="Arial" panose="020B0604020202020204" pitchFamily="34" charset="0"/>
              </a:rPr>
              <a:t>Small Animal Echocardiography (ECHO) Core</a:t>
            </a:r>
            <a:endParaRPr lang="en-US" altLang="en-US" sz="13800" baseline="30000" dirty="0">
              <a:solidFill>
                <a:schemeClr val="tx1"/>
              </a:solidFill>
              <a:latin typeface="Arial" panose="020B0604020202020204" pitchFamily="34" charset="0"/>
              <a:cs typeface="Arial" panose="020B0604020202020204" pitchFamily="34" charset="0"/>
            </a:endParaRPr>
          </a:p>
        </p:txBody>
      </p:sp>
      <p:sp>
        <p:nvSpPr>
          <p:cNvPr id="3" name="Rectangle 17"/>
          <p:cNvSpPr/>
          <p:nvPr/>
        </p:nvSpPr>
        <p:spPr>
          <a:xfrm>
            <a:off x="240549" y="6141017"/>
            <a:ext cx="12344400" cy="1287666"/>
          </a:xfrm>
          <a:prstGeom prst="rect">
            <a:avLst/>
          </a:prstGeom>
          <a:solidFill>
            <a:schemeClr val="accent3">
              <a:lumMod val="60000"/>
              <a:lumOff val="4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6000" b="1" dirty="0">
                <a:solidFill>
                  <a:srgbClr val="215968"/>
                </a:solidFill>
                <a:latin typeface="Arial" panose="020B0604020202020204" pitchFamily="34" charset="0"/>
                <a:ea typeface="ヒラギノ角ゴ Pro W3"/>
                <a:cs typeface="Arial" panose="020B0604020202020204" pitchFamily="34" charset="0"/>
              </a:rPr>
              <a:t>Introduction</a:t>
            </a:r>
          </a:p>
        </p:txBody>
      </p:sp>
      <p:pic>
        <p:nvPicPr>
          <p:cNvPr id="1026" name="Picture 2">
            <a:extLst>
              <a:ext uri="{FF2B5EF4-FFF2-40B4-BE49-F238E27FC236}">
                <a16:creationId xmlns:a16="http://schemas.microsoft.com/office/drawing/2014/main" id="{ED8D9565-6ABA-DBF3-A4E6-BF478B6989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32060"/>
            <a:ext cx="4724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68B1C74-219D-8245-3F32-0741C1AC1A24}"/>
              </a:ext>
            </a:extLst>
          </p:cNvPr>
          <p:cNvSpPr txBox="1"/>
          <p:nvPr/>
        </p:nvSpPr>
        <p:spPr>
          <a:xfrm>
            <a:off x="219407" y="7667685"/>
            <a:ext cx="12365542" cy="4524315"/>
          </a:xfrm>
          <a:prstGeom prst="rect">
            <a:avLst/>
          </a:prstGeom>
          <a:noFill/>
        </p:spPr>
        <p:txBody>
          <a:bodyPr wrap="square" rtlCol="0">
            <a:spAutoFit/>
          </a:bodyPr>
          <a:lstStyle/>
          <a:p>
            <a:r>
              <a:rPr lang="en-US" sz="3600" b="1" dirty="0">
                <a:ea typeface="等线" panose="02010600030101010101" pitchFamily="2" charset="-122"/>
                <a:cs typeface="Arial" panose="020B0604020202020204" pitchFamily="34" charset="0"/>
              </a:rPr>
              <a:t>With support from the Comprehensive Cardiovascular Center (CCVC) and the Division of Cardiovascular Disease, the Small Animal Echocardiography (ECHO) Core of UAB was established in 2017. The Small Animal ECHO Core has served more than 20 principal investigators and their projects. The Small Animal ECHO Core has generated numerous publications and grant applications.</a:t>
            </a:r>
            <a:endParaRPr lang="en-US" sz="3600" b="1" dirty="0">
              <a:cs typeface="Arial" panose="020B0604020202020204" pitchFamily="34" charset="0"/>
            </a:endParaRPr>
          </a:p>
        </p:txBody>
      </p:sp>
      <p:sp>
        <p:nvSpPr>
          <p:cNvPr id="10" name="Rectangle 9">
            <a:extLst>
              <a:ext uri="{FF2B5EF4-FFF2-40B4-BE49-F238E27FC236}">
                <a16:creationId xmlns:a16="http://schemas.microsoft.com/office/drawing/2014/main" id="{7C358FF8-54C8-2F43-29AF-BAA638905D9B}"/>
              </a:ext>
            </a:extLst>
          </p:cNvPr>
          <p:cNvSpPr/>
          <p:nvPr/>
        </p:nvSpPr>
        <p:spPr>
          <a:xfrm>
            <a:off x="240549" y="12573000"/>
            <a:ext cx="12344400" cy="1259999"/>
          </a:xfrm>
          <a:prstGeom prst="rect">
            <a:avLst/>
          </a:prstGeom>
          <a:solidFill>
            <a:schemeClr val="accent3">
              <a:lumMod val="60000"/>
              <a:lumOff val="4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6000" b="1" dirty="0">
                <a:solidFill>
                  <a:srgbClr val="215968"/>
                </a:solidFill>
                <a:latin typeface="Arial" panose="020B0604020202020204" pitchFamily="34" charset="0"/>
                <a:cs typeface="Arial" panose="020B0604020202020204" pitchFamily="34" charset="0"/>
              </a:rPr>
              <a:t>Core Equipment</a:t>
            </a:r>
          </a:p>
        </p:txBody>
      </p:sp>
      <p:sp>
        <p:nvSpPr>
          <p:cNvPr id="37" name="Rectangle 36">
            <a:extLst>
              <a:ext uri="{FF2B5EF4-FFF2-40B4-BE49-F238E27FC236}">
                <a16:creationId xmlns:a16="http://schemas.microsoft.com/office/drawing/2014/main" id="{27A98587-3BE3-1D48-BA92-8A46561CE7D7}"/>
              </a:ext>
            </a:extLst>
          </p:cNvPr>
          <p:cNvSpPr/>
          <p:nvPr/>
        </p:nvSpPr>
        <p:spPr>
          <a:xfrm>
            <a:off x="25893476" y="6154851"/>
            <a:ext cx="12344398" cy="1205454"/>
          </a:xfrm>
          <a:prstGeom prst="rect">
            <a:avLst/>
          </a:prstGeom>
          <a:solidFill>
            <a:schemeClr val="accent3">
              <a:lumMod val="60000"/>
              <a:lumOff val="4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4000" b="1" dirty="0">
                <a:solidFill>
                  <a:srgbClr val="215968"/>
                </a:solidFill>
                <a:latin typeface="Arial" panose="020B0604020202020204" pitchFamily="34" charset="0"/>
                <a:cs typeface="Arial" panose="020B0604020202020204" pitchFamily="34" charset="0"/>
              </a:rPr>
              <a:t>Left ventricular systolic function measurements</a:t>
            </a:r>
            <a:endParaRPr lang="en-US" altLang="zh-CN" sz="4000" b="1" dirty="0">
              <a:solidFill>
                <a:srgbClr val="215968"/>
              </a:solidFill>
              <a:latin typeface="Arial" panose="020B0604020202020204" pitchFamily="34" charset="0"/>
              <a:cs typeface="Arial" panose="020B0604020202020204" pitchFamily="34" charset="0"/>
            </a:endParaRPr>
          </a:p>
        </p:txBody>
      </p:sp>
      <p:sp>
        <p:nvSpPr>
          <p:cNvPr id="2" name="Title 3">
            <a:extLst>
              <a:ext uri="{FF2B5EF4-FFF2-40B4-BE49-F238E27FC236}">
                <a16:creationId xmlns:a16="http://schemas.microsoft.com/office/drawing/2014/main" id="{7B7044FC-684A-3E31-97A2-F6CE03B6CEA9}"/>
              </a:ext>
            </a:extLst>
          </p:cNvPr>
          <p:cNvSpPr txBox="1">
            <a:spLocks/>
          </p:cNvSpPr>
          <p:nvPr/>
        </p:nvSpPr>
        <p:spPr bwMode="auto">
          <a:xfrm>
            <a:off x="6402178" y="3546298"/>
            <a:ext cx="44196000" cy="1205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56612" tIns="178307" rIns="356612" bIns="178307" numCol="1" anchor="ctr" anchorCtr="0" compatLnSpc="1">
            <a:prstTxWarp prst="textNoShape">
              <a:avLst/>
            </a:prstTxWarp>
          </a:bodyPr>
          <a:lstStyle>
            <a:lvl1pPr algn="l" defTabSz="2036763" rtl="0" eaLnBrk="0" fontAlgn="base" hangingPunct="0">
              <a:spcBef>
                <a:spcPct val="0"/>
              </a:spcBef>
              <a:spcAft>
                <a:spcPct val="0"/>
              </a:spcAft>
              <a:defRPr sz="12500" b="1" kern="1200">
                <a:solidFill>
                  <a:srgbClr val="D7E4BD"/>
                </a:solidFill>
                <a:latin typeface="+mj-lt"/>
                <a:ea typeface="Cambria" pitchFamily="18" charset="0"/>
                <a:cs typeface="Cambria" pitchFamily="18" charset="0"/>
              </a:defRPr>
            </a:lvl1pPr>
            <a:lvl2pPr algn="l" defTabSz="2036763" rtl="0" eaLnBrk="0" fontAlgn="base" hangingPunct="0">
              <a:spcBef>
                <a:spcPct val="0"/>
              </a:spcBef>
              <a:spcAft>
                <a:spcPct val="0"/>
              </a:spcAft>
              <a:defRPr sz="12500" b="1">
                <a:solidFill>
                  <a:srgbClr val="D7E4BD"/>
                </a:solidFill>
                <a:latin typeface="Calibri" pitchFamily="-109" charset="0"/>
                <a:ea typeface="Cambria" panose="02040503050406030204" pitchFamily="18" charset="0"/>
                <a:cs typeface="Cambria" panose="02040503050406030204" pitchFamily="18" charset="0"/>
              </a:defRPr>
            </a:lvl2pPr>
            <a:lvl3pPr algn="l" defTabSz="2036763" rtl="0" eaLnBrk="0" fontAlgn="base" hangingPunct="0">
              <a:spcBef>
                <a:spcPct val="0"/>
              </a:spcBef>
              <a:spcAft>
                <a:spcPct val="0"/>
              </a:spcAft>
              <a:defRPr sz="12500" b="1">
                <a:solidFill>
                  <a:srgbClr val="D7E4BD"/>
                </a:solidFill>
                <a:latin typeface="Calibri" pitchFamily="-109" charset="0"/>
                <a:ea typeface="Cambria" panose="02040503050406030204" pitchFamily="18" charset="0"/>
                <a:cs typeface="Cambria" panose="02040503050406030204" pitchFamily="18" charset="0"/>
              </a:defRPr>
            </a:lvl3pPr>
            <a:lvl4pPr algn="l" defTabSz="2036763" rtl="0" eaLnBrk="0" fontAlgn="base" hangingPunct="0">
              <a:spcBef>
                <a:spcPct val="0"/>
              </a:spcBef>
              <a:spcAft>
                <a:spcPct val="0"/>
              </a:spcAft>
              <a:defRPr sz="12500" b="1">
                <a:solidFill>
                  <a:srgbClr val="D7E4BD"/>
                </a:solidFill>
                <a:latin typeface="Calibri" pitchFamily="-109" charset="0"/>
                <a:ea typeface="Cambria" panose="02040503050406030204" pitchFamily="18" charset="0"/>
                <a:cs typeface="Cambria" panose="02040503050406030204" pitchFamily="18" charset="0"/>
              </a:defRPr>
            </a:lvl4pPr>
            <a:lvl5pPr algn="l" defTabSz="2036763" rtl="0" eaLnBrk="0" fontAlgn="base" hangingPunct="0">
              <a:spcBef>
                <a:spcPct val="0"/>
              </a:spcBef>
              <a:spcAft>
                <a:spcPct val="0"/>
              </a:spcAft>
              <a:defRPr sz="12500" b="1">
                <a:solidFill>
                  <a:srgbClr val="D7E4BD"/>
                </a:solidFill>
                <a:latin typeface="Calibri" pitchFamily="-109" charset="0"/>
                <a:ea typeface="Cambria" panose="02040503050406030204" pitchFamily="18" charset="0"/>
                <a:cs typeface="Cambria" panose="02040503050406030204" pitchFamily="18" charset="0"/>
              </a:defRPr>
            </a:lvl5pPr>
            <a:lvl6pPr marL="2037786" algn="ctr" defTabSz="2037786" rtl="0" fontAlgn="base">
              <a:spcBef>
                <a:spcPct val="0"/>
              </a:spcBef>
              <a:spcAft>
                <a:spcPct val="0"/>
              </a:spcAft>
              <a:defRPr sz="19600">
                <a:solidFill>
                  <a:schemeClr val="tx1"/>
                </a:solidFill>
                <a:latin typeface="Calibri" pitchFamily="-109" charset="0"/>
                <a:ea typeface="ヒラギノ角ゴ Pro W3" pitchFamily="-109" charset="-128"/>
                <a:cs typeface="ヒラギノ角ゴ Pro W3" pitchFamily="-109" charset="-128"/>
              </a:defRPr>
            </a:lvl6pPr>
            <a:lvl7pPr marL="4075572" algn="ctr" defTabSz="2037786" rtl="0" fontAlgn="base">
              <a:spcBef>
                <a:spcPct val="0"/>
              </a:spcBef>
              <a:spcAft>
                <a:spcPct val="0"/>
              </a:spcAft>
              <a:defRPr sz="19600">
                <a:solidFill>
                  <a:schemeClr val="tx1"/>
                </a:solidFill>
                <a:latin typeface="Calibri" pitchFamily="-109" charset="0"/>
                <a:ea typeface="ヒラギノ角ゴ Pro W3" pitchFamily="-109" charset="-128"/>
                <a:cs typeface="ヒラギノ角ゴ Pro W3" pitchFamily="-109" charset="-128"/>
              </a:defRPr>
            </a:lvl7pPr>
            <a:lvl8pPr marL="6113358" algn="ctr" defTabSz="2037786" rtl="0" fontAlgn="base">
              <a:spcBef>
                <a:spcPct val="0"/>
              </a:spcBef>
              <a:spcAft>
                <a:spcPct val="0"/>
              </a:spcAft>
              <a:defRPr sz="19600">
                <a:solidFill>
                  <a:schemeClr val="tx1"/>
                </a:solidFill>
                <a:latin typeface="Calibri" pitchFamily="-109" charset="0"/>
                <a:ea typeface="ヒラギノ角ゴ Pro W3" pitchFamily="-109" charset="-128"/>
                <a:cs typeface="ヒラギノ角ゴ Pro W3" pitchFamily="-109" charset="-128"/>
              </a:defRPr>
            </a:lvl8pPr>
            <a:lvl9pPr marL="8151144" algn="ctr" defTabSz="2037786" rtl="0" fontAlgn="base">
              <a:spcBef>
                <a:spcPct val="0"/>
              </a:spcBef>
              <a:spcAft>
                <a:spcPct val="0"/>
              </a:spcAft>
              <a:defRPr sz="19600">
                <a:solidFill>
                  <a:schemeClr val="tx1"/>
                </a:solidFill>
                <a:latin typeface="Calibri" pitchFamily="-109" charset="0"/>
                <a:ea typeface="ヒラギノ角ゴ Pro W3" pitchFamily="-109" charset="-128"/>
                <a:cs typeface="ヒラギノ角ゴ Pro W3" pitchFamily="-109" charset="-128"/>
              </a:defRPr>
            </a:lvl9pPr>
          </a:lstStyle>
          <a:p>
            <a:pPr algn="ctr"/>
            <a:r>
              <a:rPr lang="en-US" altLang="en-US" sz="4800" dirty="0">
                <a:solidFill>
                  <a:schemeClr val="tx1"/>
                </a:solidFill>
                <a:latin typeface="Arial" panose="020B0604020202020204" pitchFamily="34" charset="0"/>
                <a:cs typeface="Arial" panose="020B0604020202020204" pitchFamily="34" charset="0"/>
              </a:rPr>
              <a:t>Department of Medicine, Division of Cardiovascular Disease, Comprehensive Cardiovascular Center (CCVC)</a:t>
            </a:r>
          </a:p>
        </p:txBody>
      </p:sp>
      <p:sp>
        <p:nvSpPr>
          <p:cNvPr id="88" name="Rectangle 87">
            <a:extLst>
              <a:ext uri="{FF2B5EF4-FFF2-40B4-BE49-F238E27FC236}">
                <a16:creationId xmlns:a16="http://schemas.microsoft.com/office/drawing/2014/main" id="{617AE1D0-2B80-294B-BEE5-418A436DF07F}"/>
              </a:ext>
            </a:extLst>
          </p:cNvPr>
          <p:cNvSpPr/>
          <p:nvPr/>
        </p:nvSpPr>
        <p:spPr>
          <a:xfrm>
            <a:off x="38679119" y="16549146"/>
            <a:ext cx="12344400" cy="1205454"/>
          </a:xfrm>
          <a:prstGeom prst="rect">
            <a:avLst/>
          </a:prstGeom>
          <a:solidFill>
            <a:schemeClr val="accent3">
              <a:lumMod val="60000"/>
              <a:lumOff val="4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4000" b="1" dirty="0">
                <a:solidFill>
                  <a:srgbClr val="215968"/>
                </a:solidFill>
                <a:latin typeface="Arial" panose="020B0604020202020204" pitchFamily="34" charset="0"/>
                <a:ea typeface="ヒラギノ角ゴ Pro W3"/>
                <a:cs typeface="Arial" panose="020B0604020202020204" pitchFamily="34" charset="0"/>
              </a:rPr>
              <a:t>Right ventricular function measurements</a:t>
            </a:r>
          </a:p>
        </p:txBody>
      </p:sp>
      <p:sp>
        <p:nvSpPr>
          <p:cNvPr id="7" name="Rectangle 36">
            <a:extLst>
              <a:ext uri="{FF2B5EF4-FFF2-40B4-BE49-F238E27FC236}">
                <a16:creationId xmlns:a16="http://schemas.microsoft.com/office/drawing/2014/main" id="{EDB264C7-10B1-B757-82BF-83A2FDE8E4E5}"/>
              </a:ext>
            </a:extLst>
          </p:cNvPr>
          <p:cNvSpPr/>
          <p:nvPr/>
        </p:nvSpPr>
        <p:spPr>
          <a:xfrm>
            <a:off x="13053406" y="6141017"/>
            <a:ext cx="12344400" cy="1166449"/>
          </a:xfrm>
          <a:prstGeom prst="rect">
            <a:avLst/>
          </a:prstGeom>
          <a:solidFill>
            <a:schemeClr val="accent3">
              <a:lumMod val="60000"/>
              <a:lumOff val="4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altLang="zh-CN" sz="4000" b="1" dirty="0">
                <a:solidFill>
                  <a:srgbClr val="215968"/>
                </a:solidFill>
                <a:latin typeface="Arial" panose="020B0604020202020204" pitchFamily="34" charset="0"/>
                <a:ea typeface="ヒラギノ角ゴ Pro W3"/>
                <a:cs typeface="Arial" panose="020B0604020202020204" pitchFamily="34" charset="0"/>
              </a:rPr>
              <a:t>Workstation</a:t>
            </a:r>
          </a:p>
        </p:txBody>
      </p:sp>
      <p:sp>
        <p:nvSpPr>
          <p:cNvPr id="8" name="Rectangle 7">
            <a:extLst>
              <a:ext uri="{FF2B5EF4-FFF2-40B4-BE49-F238E27FC236}">
                <a16:creationId xmlns:a16="http://schemas.microsoft.com/office/drawing/2014/main" id="{3C4647E8-548F-D2FE-C00A-C78839557A79}"/>
              </a:ext>
            </a:extLst>
          </p:cNvPr>
          <p:cNvSpPr/>
          <p:nvPr/>
        </p:nvSpPr>
        <p:spPr>
          <a:xfrm>
            <a:off x="25764679" y="13424945"/>
            <a:ext cx="12344398" cy="1205455"/>
          </a:xfrm>
          <a:prstGeom prst="rect">
            <a:avLst/>
          </a:prstGeom>
          <a:solidFill>
            <a:schemeClr val="accent3">
              <a:lumMod val="60000"/>
              <a:lumOff val="4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4000" b="1" dirty="0">
                <a:solidFill>
                  <a:srgbClr val="215968"/>
                </a:solidFill>
                <a:latin typeface="Arial" panose="020B0604020202020204" pitchFamily="34" charset="0"/>
                <a:cs typeface="Arial" panose="020B0604020202020204" pitchFamily="34" charset="0"/>
              </a:rPr>
              <a:t>Left ventricular diastolic function measurements</a:t>
            </a:r>
            <a:endParaRPr lang="en-US" altLang="zh-CN" sz="4000" b="1" dirty="0">
              <a:solidFill>
                <a:srgbClr val="215968"/>
              </a:solidFill>
              <a:latin typeface="Arial" panose="020B0604020202020204" pitchFamily="34" charset="0"/>
              <a:cs typeface="Arial" panose="020B0604020202020204" pitchFamily="34" charset="0"/>
            </a:endParaRPr>
          </a:p>
        </p:txBody>
      </p:sp>
      <p:sp>
        <p:nvSpPr>
          <p:cNvPr id="4120" name="Rectangle 7">
            <a:extLst>
              <a:ext uri="{FF2B5EF4-FFF2-40B4-BE49-F238E27FC236}">
                <a16:creationId xmlns:a16="http://schemas.microsoft.com/office/drawing/2014/main" id="{07ED1A50-0561-7BA8-7D4A-2A9B7799DC2A}"/>
              </a:ext>
            </a:extLst>
          </p:cNvPr>
          <p:cNvSpPr/>
          <p:nvPr/>
        </p:nvSpPr>
        <p:spPr>
          <a:xfrm>
            <a:off x="38679121" y="6154850"/>
            <a:ext cx="12342962" cy="1205454"/>
          </a:xfrm>
          <a:prstGeom prst="rect">
            <a:avLst/>
          </a:prstGeom>
          <a:solidFill>
            <a:schemeClr val="accent3">
              <a:lumMod val="60000"/>
              <a:lumOff val="4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4000" b="1" dirty="0">
                <a:solidFill>
                  <a:srgbClr val="215968"/>
                </a:solidFill>
                <a:latin typeface="Arial" panose="020B0604020202020204" pitchFamily="34" charset="0"/>
                <a:cs typeface="Arial" panose="020B0604020202020204" pitchFamily="34" charset="0"/>
              </a:rPr>
              <a:t>Aortic pulse wave velocity measurements</a:t>
            </a:r>
            <a:endParaRPr lang="en-US" altLang="zh-CN" sz="4000" b="1" dirty="0">
              <a:solidFill>
                <a:srgbClr val="215968"/>
              </a:solidFill>
              <a:latin typeface="Arial" panose="020B0604020202020204" pitchFamily="34" charset="0"/>
              <a:cs typeface="Arial" panose="020B0604020202020204" pitchFamily="34" charset="0"/>
            </a:endParaRPr>
          </a:p>
        </p:txBody>
      </p:sp>
      <p:pic>
        <p:nvPicPr>
          <p:cNvPr id="4140" name="Picture 4139" descr="A screen with a screen on it&#10;&#10;AI-generated content may be incorrect.">
            <a:extLst>
              <a:ext uri="{FF2B5EF4-FFF2-40B4-BE49-F238E27FC236}">
                <a16:creationId xmlns:a16="http://schemas.microsoft.com/office/drawing/2014/main" id="{F80620F8-BA67-CD4B-A08E-AEE6675218EB}"/>
              </a:ext>
            </a:extLst>
          </p:cNvPr>
          <p:cNvPicPr>
            <a:picLocks noChangeAspect="1"/>
          </p:cNvPicPr>
          <p:nvPr/>
        </p:nvPicPr>
        <p:blipFill>
          <a:blip r:embed="rId5"/>
          <a:stretch>
            <a:fillRect/>
          </a:stretch>
        </p:blipFill>
        <p:spPr>
          <a:xfrm>
            <a:off x="13106400" y="7940576"/>
            <a:ext cx="3539340" cy="5002344"/>
          </a:xfrm>
          <a:prstGeom prst="rect">
            <a:avLst/>
          </a:prstGeom>
        </p:spPr>
      </p:pic>
      <p:pic>
        <p:nvPicPr>
          <p:cNvPr id="4152" name="Picture 4151" descr="A rat on a treadmill&#10;&#10;AI-generated content may be incorrect.">
            <a:extLst>
              <a:ext uri="{FF2B5EF4-FFF2-40B4-BE49-F238E27FC236}">
                <a16:creationId xmlns:a16="http://schemas.microsoft.com/office/drawing/2014/main" id="{18BB4007-FE01-9269-792E-8C3630964EE0}"/>
              </a:ext>
            </a:extLst>
          </p:cNvPr>
          <p:cNvPicPr>
            <a:picLocks noChangeAspect="1"/>
          </p:cNvPicPr>
          <p:nvPr/>
        </p:nvPicPr>
        <p:blipFill>
          <a:blip r:embed="rId6"/>
          <a:stretch>
            <a:fillRect/>
          </a:stretch>
        </p:blipFill>
        <p:spPr>
          <a:xfrm>
            <a:off x="21813124" y="7944073"/>
            <a:ext cx="3515757" cy="5012898"/>
          </a:xfrm>
          <a:prstGeom prst="rect">
            <a:avLst/>
          </a:prstGeom>
        </p:spPr>
      </p:pic>
      <p:pic>
        <p:nvPicPr>
          <p:cNvPr id="4154" name="Picture 4153" descr="A machine with a circuit board and other objects on a table&#10;&#10;AI-generated content may be incorrect.">
            <a:extLst>
              <a:ext uri="{FF2B5EF4-FFF2-40B4-BE49-F238E27FC236}">
                <a16:creationId xmlns:a16="http://schemas.microsoft.com/office/drawing/2014/main" id="{512474DC-78D3-8DFD-70D2-7934B1E338A6}"/>
              </a:ext>
            </a:extLst>
          </p:cNvPr>
          <p:cNvPicPr>
            <a:picLocks noChangeAspect="1"/>
          </p:cNvPicPr>
          <p:nvPr/>
        </p:nvPicPr>
        <p:blipFill>
          <a:blip r:embed="rId7"/>
          <a:stretch>
            <a:fillRect/>
          </a:stretch>
        </p:blipFill>
        <p:spPr>
          <a:xfrm>
            <a:off x="14249400" y="13182600"/>
            <a:ext cx="10078709" cy="7799987"/>
          </a:xfrm>
          <a:prstGeom prst="rect">
            <a:avLst/>
          </a:prstGeom>
        </p:spPr>
      </p:pic>
      <p:sp>
        <p:nvSpPr>
          <p:cNvPr id="4158" name="TextBox 4157">
            <a:extLst>
              <a:ext uri="{FF2B5EF4-FFF2-40B4-BE49-F238E27FC236}">
                <a16:creationId xmlns:a16="http://schemas.microsoft.com/office/drawing/2014/main" id="{CC13047D-C6F9-7821-A20C-E4E69606EB46}"/>
              </a:ext>
            </a:extLst>
          </p:cNvPr>
          <p:cNvSpPr txBox="1"/>
          <p:nvPr/>
        </p:nvSpPr>
        <p:spPr>
          <a:xfrm>
            <a:off x="6698635" y="15058356"/>
            <a:ext cx="5931624" cy="9510296"/>
          </a:xfrm>
          <a:prstGeom prst="rect">
            <a:avLst/>
          </a:prstGeom>
          <a:noFill/>
        </p:spPr>
        <p:txBody>
          <a:bodyPr wrap="square" rtlCol="0">
            <a:spAutoFit/>
          </a:bodyPr>
          <a:lstStyle/>
          <a:p>
            <a:r>
              <a:rPr lang="en-US" sz="3600" b="1" dirty="0"/>
              <a:t>We have a highly capable VEVO 3100 ECHO machine. </a:t>
            </a:r>
          </a:p>
          <a:p>
            <a:endParaRPr lang="en-US" sz="3600" b="1" dirty="0"/>
          </a:p>
          <a:p>
            <a:r>
              <a:rPr lang="en-US" sz="3600" b="1" dirty="0"/>
              <a:t>Mice: an MX400 variable frequency (20-46MHz) probe, a temperature-controlled platform with EKG monitoring for mice.  </a:t>
            </a:r>
          </a:p>
          <a:p>
            <a:endParaRPr lang="en-US" sz="3600" b="1" dirty="0"/>
          </a:p>
          <a:p>
            <a:r>
              <a:rPr lang="en-US" sz="3600" b="1" dirty="0"/>
              <a:t>Rats: an MX250 variable frequency (15-30MHz), a temperature-controlled platform with EKG monitoring for rats.</a:t>
            </a:r>
          </a:p>
          <a:p>
            <a:endParaRPr lang="en-US" sz="3600" b="1" dirty="0"/>
          </a:p>
          <a:p>
            <a:r>
              <a:rPr lang="en-US" sz="3600" b="1" dirty="0"/>
              <a:t>An anesthesia machine.</a:t>
            </a:r>
          </a:p>
        </p:txBody>
      </p:sp>
      <p:sp>
        <p:nvSpPr>
          <p:cNvPr id="85" name="Rectangle 17">
            <a:extLst>
              <a:ext uri="{FF2B5EF4-FFF2-40B4-BE49-F238E27FC236}">
                <a16:creationId xmlns:a16="http://schemas.microsoft.com/office/drawing/2014/main" id="{ED8191DB-D83F-1AED-2655-AA28D42F314A}"/>
              </a:ext>
            </a:extLst>
          </p:cNvPr>
          <p:cNvSpPr/>
          <p:nvPr/>
        </p:nvSpPr>
        <p:spPr>
          <a:xfrm>
            <a:off x="13053406" y="21259616"/>
            <a:ext cx="12344400" cy="1287666"/>
          </a:xfrm>
          <a:prstGeom prst="rect">
            <a:avLst/>
          </a:prstGeom>
          <a:solidFill>
            <a:schemeClr val="accent3">
              <a:lumMod val="60000"/>
              <a:lumOff val="4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6000" b="1" dirty="0">
                <a:solidFill>
                  <a:srgbClr val="215968"/>
                </a:solidFill>
                <a:latin typeface="Arial" panose="020B0604020202020204" pitchFamily="34" charset="0"/>
                <a:ea typeface="ヒラギノ角ゴ Pro W3"/>
                <a:cs typeface="Arial" panose="020B0604020202020204" pitchFamily="34" charset="0"/>
              </a:rPr>
              <a:t>Services</a:t>
            </a:r>
          </a:p>
        </p:txBody>
      </p:sp>
      <p:sp>
        <p:nvSpPr>
          <p:cNvPr id="87" name="TextBox 86">
            <a:extLst>
              <a:ext uri="{FF2B5EF4-FFF2-40B4-BE49-F238E27FC236}">
                <a16:creationId xmlns:a16="http://schemas.microsoft.com/office/drawing/2014/main" id="{07B08804-40E2-0C71-D2DB-4C079A758278}"/>
              </a:ext>
            </a:extLst>
          </p:cNvPr>
          <p:cNvSpPr txBox="1"/>
          <p:nvPr/>
        </p:nvSpPr>
        <p:spPr>
          <a:xfrm>
            <a:off x="13053406" y="22699682"/>
            <a:ext cx="12344400" cy="3970318"/>
          </a:xfrm>
          <a:prstGeom prst="rect">
            <a:avLst/>
          </a:prstGeom>
          <a:noFill/>
        </p:spPr>
        <p:txBody>
          <a:bodyPr wrap="square" rtlCol="0">
            <a:spAutoFit/>
          </a:bodyPr>
          <a:lstStyle/>
          <a:p>
            <a:r>
              <a:rPr lang="en-US" sz="3600" b="1" dirty="0"/>
              <a:t>We can measure cardiac systolic and diastolic function, pulse wave velocity, and customized protocols to meet the investigator’s needs. The Small Animal ECHO Core has a dongle to use the comprehensive VEVO software for data analysis.</a:t>
            </a:r>
          </a:p>
          <a:p>
            <a:r>
              <a:rPr lang="en-US" sz="3600" b="1" dirty="0"/>
              <a:t>We provide full service and self-run service after training.</a:t>
            </a:r>
          </a:p>
        </p:txBody>
      </p:sp>
      <p:pic>
        <p:nvPicPr>
          <p:cNvPr id="90" name="Picture 89" descr="A screenshot of a medical device&#10;&#10;AI-generated content may be incorrect.">
            <a:extLst>
              <a:ext uri="{FF2B5EF4-FFF2-40B4-BE49-F238E27FC236}">
                <a16:creationId xmlns:a16="http://schemas.microsoft.com/office/drawing/2014/main" id="{29C8D279-7458-5A1B-CFE9-4284D120005E}"/>
              </a:ext>
            </a:extLst>
          </p:cNvPr>
          <p:cNvPicPr>
            <a:picLocks noChangeAspect="1"/>
          </p:cNvPicPr>
          <p:nvPr/>
        </p:nvPicPr>
        <p:blipFill>
          <a:blip r:embed="rId8"/>
          <a:srcRect l="6084" r="7452" b="4954"/>
          <a:stretch>
            <a:fillRect/>
          </a:stretch>
        </p:blipFill>
        <p:spPr>
          <a:xfrm>
            <a:off x="26136600" y="7720364"/>
            <a:ext cx="5817907" cy="4467314"/>
          </a:xfrm>
          <a:prstGeom prst="rect">
            <a:avLst/>
          </a:prstGeom>
        </p:spPr>
      </p:pic>
      <p:pic>
        <p:nvPicPr>
          <p:cNvPr id="94" name="Picture 93" descr="A close up of a ultrasound&#10;&#10;AI-generated content may be incorrect.">
            <a:extLst>
              <a:ext uri="{FF2B5EF4-FFF2-40B4-BE49-F238E27FC236}">
                <a16:creationId xmlns:a16="http://schemas.microsoft.com/office/drawing/2014/main" id="{3BD33E1C-331A-EDE9-2972-B9EA0FC722C7}"/>
              </a:ext>
            </a:extLst>
          </p:cNvPr>
          <p:cNvPicPr>
            <a:picLocks noChangeAspect="1"/>
          </p:cNvPicPr>
          <p:nvPr/>
        </p:nvPicPr>
        <p:blipFill>
          <a:blip r:embed="rId9"/>
          <a:srcRect l="8715" r="5674" b="4832"/>
          <a:stretch>
            <a:fillRect/>
          </a:stretch>
        </p:blipFill>
        <p:spPr>
          <a:xfrm>
            <a:off x="32156400" y="7714550"/>
            <a:ext cx="5764210" cy="4467315"/>
          </a:xfrm>
          <a:prstGeom prst="rect">
            <a:avLst/>
          </a:prstGeom>
        </p:spPr>
      </p:pic>
      <p:sp>
        <p:nvSpPr>
          <p:cNvPr id="95" name="TextBox 94">
            <a:extLst>
              <a:ext uri="{FF2B5EF4-FFF2-40B4-BE49-F238E27FC236}">
                <a16:creationId xmlns:a16="http://schemas.microsoft.com/office/drawing/2014/main" id="{99BB4301-F043-397F-1F8D-FB91DC8CC701}"/>
              </a:ext>
            </a:extLst>
          </p:cNvPr>
          <p:cNvSpPr txBox="1"/>
          <p:nvPr/>
        </p:nvSpPr>
        <p:spPr>
          <a:xfrm>
            <a:off x="25908001" y="12358145"/>
            <a:ext cx="12344399" cy="1077218"/>
          </a:xfrm>
          <a:prstGeom prst="rect">
            <a:avLst/>
          </a:prstGeom>
          <a:noFill/>
        </p:spPr>
        <p:txBody>
          <a:bodyPr wrap="square">
            <a:spAutoFit/>
          </a:bodyPr>
          <a:lstStyle/>
          <a:p>
            <a:pPr eaLnBrk="1" hangingPunct="1">
              <a:defRPr/>
            </a:pPr>
            <a:r>
              <a:rPr lang="en-US" altLang="zh-CN" sz="3200" b="1" dirty="0">
                <a:cs typeface="Arial" panose="020B0604020202020204" pitchFamily="34" charset="0"/>
              </a:rPr>
              <a:t>Left ventricular long axis B-mode (left) and M-mode (right). LVEF can be measured using either images. </a:t>
            </a:r>
            <a:endParaRPr lang="en-US" altLang="zh-CN" sz="3200" b="1" dirty="0">
              <a:latin typeface="Arial" panose="020B0604020202020204" pitchFamily="34" charset="0"/>
              <a:ea typeface="ヒラギノ角ゴ Pro W3"/>
              <a:cs typeface="Arial" panose="020B0604020202020204" pitchFamily="34" charset="0"/>
            </a:endParaRPr>
          </a:p>
        </p:txBody>
      </p:sp>
      <p:pic>
        <p:nvPicPr>
          <p:cNvPr id="109" name="Picture 108" descr="A screen shot of a ultrasound&#10;&#10;AI-generated content may be incorrect.">
            <a:extLst>
              <a:ext uri="{FF2B5EF4-FFF2-40B4-BE49-F238E27FC236}">
                <a16:creationId xmlns:a16="http://schemas.microsoft.com/office/drawing/2014/main" id="{FB4A36A7-D901-B6B2-E38C-34C3BEFFA128}"/>
              </a:ext>
            </a:extLst>
          </p:cNvPr>
          <p:cNvPicPr>
            <a:picLocks noChangeAspect="1"/>
          </p:cNvPicPr>
          <p:nvPr/>
        </p:nvPicPr>
        <p:blipFill>
          <a:blip r:embed="rId10"/>
          <a:srcRect l="3683" r="4691"/>
          <a:stretch>
            <a:fillRect/>
          </a:stretch>
        </p:blipFill>
        <p:spPr>
          <a:xfrm>
            <a:off x="26365200" y="14935200"/>
            <a:ext cx="5534563" cy="4742755"/>
          </a:xfrm>
          <a:prstGeom prst="rect">
            <a:avLst/>
          </a:prstGeom>
        </p:spPr>
      </p:pic>
      <p:pic>
        <p:nvPicPr>
          <p:cNvPr id="111" name="Picture 110" descr="A screen shot of a ultrasound&#10;&#10;AI-generated content may be incorrect.">
            <a:extLst>
              <a:ext uri="{FF2B5EF4-FFF2-40B4-BE49-F238E27FC236}">
                <a16:creationId xmlns:a16="http://schemas.microsoft.com/office/drawing/2014/main" id="{155D4553-741A-07C6-725E-D537E4074765}"/>
              </a:ext>
            </a:extLst>
          </p:cNvPr>
          <p:cNvPicPr>
            <a:picLocks noChangeAspect="1"/>
          </p:cNvPicPr>
          <p:nvPr/>
        </p:nvPicPr>
        <p:blipFill>
          <a:blip r:embed="rId11"/>
          <a:srcRect l="5371" r="16601"/>
          <a:stretch>
            <a:fillRect/>
          </a:stretch>
        </p:blipFill>
        <p:spPr>
          <a:xfrm>
            <a:off x="32260637" y="14935200"/>
            <a:ext cx="5534563" cy="4740671"/>
          </a:xfrm>
          <a:prstGeom prst="rect">
            <a:avLst/>
          </a:prstGeom>
        </p:spPr>
      </p:pic>
      <p:pic>
        <p:nvPicPr>
          <p:cNvPr id="114" name="Picture 113" descr="A close up of a screen&#10;&#10;AI-generated content may be incorrect.">
            <a:extLst>
              <a:ext uri="{FF2B5EF4-FFF2-40B4-BE49-F238E27FC236}">
                <a16:creationId xmlns:a16="http://schemas.microsoft.com/office/drawing/2014/main" id="{9177F0D9-A068-8D48-E806-633967101692}"/>
              </a:ext>
            </a:extLst>
          </p:cNvPr>
          <p:cNvPicPr>
            <a:picLocks noChangeAspect="1"/>
          </p:cNvPicPr>
          <p:nvPr/>
        </p:nvPicPr>
        <p:blipFill>
          <a:blip r:embed="rId12"/>
          <a:srcRect l="9537" r="13182"/>
          <a:stretch>
            <a:fillRect/>
          </a:stretch>
        </p:blipFill>
        <p:spPr>
          <a:xfrm>
            <a:off x="26365200" y="21014930"/>
            <a:ext cx="5534564" cy="4740670"/>
          </a:xfrm>
          <a:prstGeom prst="rect">
            <a:avLst/>
          </a:prstGeom>
        </p:spPr>
      </p:pic>
      <p:pic>
        <p:nvPicPr>
          <p:cNvPr id="117" name="Picture 116" descr="A screenshot of a medical scan&#10;&#10;AI-generated content may be incorrect.">
            <a:extLst>
              <a:ext uri="{FF2B5EF4-FFF2-40B4-BE49-F238E27FC236}">
                <a16:creationId xmlns:a16="http://schemas.microsoft.com/office/drawing/2014/main" id="{9C047812-2723-E827-4DB2-52865DD45C49}"/>
              </a:ext>
            </a:extLst>
          </p:cNvPr>
          <p:cNvPicPr>
            <a:picLocks noChangeAspect="1"/>
          </p:cNvPicPr>
          <p:nvPr/>
        </p:nvPicPr>
        <p:blipFill>
          <a:blip r:embed="rId13"/>
          <a:srcRect l="10853" r="13118"/>
          <a:stretch>
            <a:fillRect/>
          </a:stretch>
        </p:blipFill>
        <p:spPr>
          <a:xfrm>
            <a:off x="32260637" y="21015574"/>
            <a:ext cx="5534564" cy="4740026"/>
          </a:xfrm>
          <a:prstGeom prst="rect">
            <a:avLst/>
          </a:prstGeom>
        </p:spPr>
      </p:pic>
      <p:sp>
        <p:nvSpPr>
          <p:cNvPr id="118" name="TextBox 117">
            <a:extLst>
              <a:ext uri="{FF2B5EF4-FFF2-40B4-BE49-F238E27FC236}">
                <a16:creationId xmlns:a16="http://schemas.microsoft.com/office/drawing/2014/main" id="{5BD15D36-EA57-424E-FEEC-41B59E5D1E1F}"/>
              </a:ext>
            </a:extLst>
          </p:cNvPr>
          <p:cNvSpPr txBox="1"/>
          <p:nvPr/>
        </p:nvSpPr>
        <p:spPr>
          <a:xfrm>
            <a:off x="25892156" y="19727756"/>
            <a:ext cx="12344399" cy="1077218"/>
          </a:xfrm>
          <a:prstGeom prst="rect">
            <a:avLst/>
          </a:prstGeom>
          <a:noFill/>
        </p:spPr>
        <p:txBody>
          <a:bodyPr wrap="square">
            <a:spAutoFit/>
          </a:bodyPr>
          <a:lstStyle/>
          <a:p>
            <a:pPr eaLnBrk="1" hangingPunct="1">
              <a:defRPr/>
            </a:pPr>
            <a:r>
              <a:rPr lang="en-US" altLang="zh-CN" sz="3200" b="1" dirty="0">
                <a:cs typeface="Arial" panose="020B0604020202020204" pitchFamily="34" charset="0"/>
              </a:rPr>
              <a:t>Apical 4 chamber view (left) and </a:t>
            </a:r>
            <a:r>
              <a:rPr lang="en-US" sz="3200" b="1" dirty="0"/>
              <a:t>mitral valve pulse wave Doppler (right).</a:t>
            </a:r>
            <a:endParaRPr lang="en-US" altLang="zh-CN" sz="3200" b="1" dirty="0">
              <a:latin typeface="Arial" panose="020B0604020202020204" pitchFamily="34" charset="0"/>
              <a:ea typeface="ヒラギノ角ゴ Pro W3"/>
              <a:cs typeface="Arial" panose="020B0604020202020204" pitchFamily="34" charset="0"/>
            </a:endParaRPr>
          </a:p>
        </p:txBody>
      </p:sp>
      <p:sp>
        <p:nvSpPr>
          <p:cNvPr id="120" name="TextBox 119">
            <a:extLst>
              <a:ext uri="{FF2B5EF4-FFF2-40B4-BE49-F238E27FC236}">
                <a16:creationId xmlns:a16="http://schemas.microsoft.com/office/drawing/2014/main" id="{3BE4975F-0581-A091-A703-9D85AFD39BA4}"/>
              </a:ext>
            </a:extLst>
          </p:cNvPr>
          <p:cNvSpPr txBox="1"/>
          <p:nvPr/>
        </p:nvSpPr>
        <p:spPr>
          <a:xfrm>
            <a:off x="25882601" y="26085225"/>
            <a:ext cx="12344399" cy="584775"/>
          </a:xfrm>
          <a:prstGeom prst="rect">
            <a:avLst/>
          </a:prstGeom>
          <a:noFill/>
        </p:spPr>
        <p:txBody>
          <a:bodyPr wrap="square">
            <a:spAutoFit/>
          </a:bodyPr>
          <a:lstStyle/>
          <a:p>
            <a:pPr eaLnBrk="1" hangingPunct="1">
              <a:defRPr/>
            </a:pPr>
            <a:r>
              <a:rPr lang="en-US" sz="3200" b="1" dirty="0"/>
              <a:t>Mitral valve tissue Doppler (septal, left; lateral, right).</a:t>
            </a:r>
            <a:endParaRPr lang="en-US" altLang="zh-CN" sz="3200" b="1" dirty="0">
              <a:latin typeface="Arial" panose="020B0604020202020204" pitchFamily="34" charset="0"/>
              <a:ea typeface="ヒラギノ角ゴ Pro W3"/>
              <a:cs typeface="Arial" panose="020B0604020202020204" pitchFamily="34" charset="0"/>
            </a:endParaRPr>
          </a:p>
        </p:txBody>
      </p:sp>
      <p:pic>
        <p:nvPicPr>
          <p:cNvPr id="121" name="Picture 120">
            <a:extLst>
              <a:ext uri="{FF2B5EF4-FFF2-40B4-BE49-F238E27FC236}">
                <a16:creationId xmlns:a16="http://schemas.microsoft.com/office/drawing/2014/main" id="{E2A33769-B1EA-56C6-8438-11A957DE39A0}"/>
              </a:ext>
            </a:extLst>
          </p:cNvPr>
          <p:cNvPicPr>
            <a:picLocks noChangeAspect="1"/>
          </p:cNvPicPr>
          <p:nvPr/>
        </p:nvPicPr>
        <p:blipFill>
          <a:blip r:embed="rId14"/>
          <a:stretch>
            <a:fillRect/>
          </a:stretch>
        </p:blipFill>
        <p:spPr>
          <a:xfrm>
            <a:off x="39624000" y="7543800"/>
            <a:ext cx="4191000" cy="4043617"/>
          </a:xfrm>
          <a:prstGeom prst="rect">
            <a:avLst/>
          </a:prstGeom>
        </p:spPr>
      </p:pic>
      <p:pic>
        <p:nvPicPr>
          <p:cNvPr id="123" name="Picture 122" descr="A close-up of a ultrasound&#10;&#10;AI-generated content may be incorrect.">
            <a:extLst>
              <a:ext uri="{FF2B5EF4-FFF2-40B4-BE49-F238E27FC236}">
                <a16:creationId xmlns:a16="http://schemas.microsoft.com/office/drawing/2014/main" id="{B6676911-EC4D-0C82-598B-C923B96EA9E5}"/>
              </a:ext>
            </a:extLst>
          </p:cNvPr>
          <p:cNvPicPr>
            <a:picLocks noChangeAspect="1"/>
          </p:cNvPicPr>
          <p:nvPr/>
        </p:nvPicPr>
        <p:blipFill>
          <a:blip r:embed="rId15"/>
          <a:srcRect b="10557"/>
          <a:stretch>
            <a:fillRect/>
          </a:stretch>
        </p:blipFill>
        <p:spPr>
          <a:xfrm>
            <a:off x="44196000" y="7543801"/>
            <a:ext cx="6254361" cy="4028181"/>
          </a:xfrm>
          <a:prstGeom prst="rect">
            <a:avLst/>
          </a:prstGeom>
        </p:spPr>
      </p:pic>
      <p:pic>
        <p:nvPicPr>
          <p:cNvPr id="125" name="Picture 124" descr="A screenshot of a medical scan&#10;&#10;AI-generated content may be incorrect.">
            <a:extLst>
              <a:ext uri="{FF2B5EF4-FFF2-40B4-BE49-F238E27FC236}">
                <a16:creationId xmlns:a16="http://schemas.microsoft.com/office/drawing/2014/main" id="{60F8CD11-97EC-3F8F-7850-25887EAAF1C1}"/>
              </a:ext>
            </a:extLst>
          </p:cNvPr>
          <p:cNvPicPr>
            <a:picLocks noChangeAspect="1"/>
          </p:cNvPicPr>
          <p:nvPr/>
        </p:nvPicPr>
        <p:blipFill>
          <a:blip r:embed="rId16"/>
          <a:stretch>
            <a:fillRect/>
          </a:stretch>
        </p:blipFill>
        <p:spPr>
          <a:xfrm>
            <a:off x="39508532" y="12215399"/>
            <a:ext cx="5396915" cy="3599468"/>
          </a:xfrm>
          <a:prstGeom prst="rect">
            <a:avLst/>
          </a:prstGeom>
        </p:spPr>
      </p:pic>
      <p:pic>
        <p:nvPicPr>
          <p:cNvPr id="127" name="Picture 126" descr="A close-up of an ultrasound&#10;&#10;AI-generated content may be incorrect.">
            <a:extLst>
              <a:ext uri="{FF2B5EF4-FFF2-40B4-BE49-F238E27FC236}">
                <a16:creationId xmlns:a16="http://schemas.microsoft.com/office/drawing/2014/main" id="{DEF8E183-0F1D-210C-C168-FCC2092E3607}"/>
              </a:ext>
            </a:extLst>
          </p:cNvPr>
          <p:cNvPicPr>
            <a:picLocks noChangeAspect="1"/>
          </p:cNvPicPr>
          <p:nvPr/>
        </p:nvPicPr>
        <p:blipFill>
          <a:blip r:embed="rId17"/>
          <a:stretch>
            <a:fillRect/>
          </a:stretch>
        </p:blipFill>
        <p:spPr>
          <a:xfrm>
            <a:off x="45299732" y="12192000"/>
            <a:ext cx="5144668" cy="3622867"/>
          </a:xfrm>
          <a:prstGeom prst="rect">
            <a:avLst/>
          </a:prstGeom>
        </p:spPr>
      </p:pic>
      <p:sp>
        <p:nvSpPr>
          <p:cNvPr id="1024" name="TextBox 1023">
            <a:extLst>
              <a:ext uri="{FF2B5EF4-FFF2-40B4-BE49-F238E27FC236}">
                <a16:creationId xmlns:a16="http://schemas.microsoft.com/office/drawing/2014/main" id="{1B8F062C-3511-6AC8-F922-C3008E100C93}"/>
              </a:ext>
            </a:extLst>
          </p:cNvPr>
          <p:cNvSpPr txBox="1"/>
          <p:nvPr/>
        </p:nvSpPr>
        <p:spPr>
          <a:xfrm>
            <a:off x="38679121" y="11607225"/>
            <a:ext cx="12344399" cy="584775"/>
          </a:xfrm>
          <a:prstGeom prst="rect">
            <a:avLst/>
          </a:prstGeom>
          <a:noFill/>
        </p:spPr>
        <p:txBody>
          <a:bodyPr wrap="square">
            <a:spAutoFit/>
          </a:bodyPr>
          <a:lstStyle/>
          <a:p>
            <a:pPr algn="ctr" eaLnBrk="1" hangingPunct="1">
              <a:defRPr/>
            </a:pPr>
            <a:r>
              <a:rPr lang="en-US" altLang="zh-CN" sz="3200" b="1" dirty="0">
                <a:cs typeface="Arial" panose="020B0604020202020204" pitchFamily="34" charset="0"/>
              </a:rPr>
              <a:t>Abdominal aorta B-mode with color Doppler</a:t>
            </a:r>
            <a:endParaRPr lang="en-US" altLang="zh-CN" sz="3200" b="1" dirty="0">
              <a:latin typeface="Arial" panose="020B0604020202020204" pitchFamily="34" charset="0"/>
              <a:ea typeface="ヒラギノ角ゴ Pro W3"/>
              <a:cs typeface="Arial" panose="020B0604020202020204" pitchFamily="34" charset="0"/>
            </a:endParaRPr>
          </a:p>
        </p:txBody>
      </p:sp>
      <p:sp>
        <p:nvSpPr>
          <p:cNvPr id="1025" name="TextBox 1024">
            <a:extLst>
              <a:ext uri="{FF2B5EF4-FFF2-40B4-BE49-F238E27FC236}">
                <a16:creationId xmlns:a16="http://schemas.microsoft.com/office/drawing/2014/main" id="{A4AEFB82-B580-865D-1636-A26C736B9257}"/>
              </a:ext>
            </a:extLst>
          </p:cNvPr>
          <p:cNvSpPr txBox="1"/>
          <p:nvPr/>
        </p:nvSpPr>
        <p:spPr>
          <a:xfrm>
            <a:off x="38679121" y="15874425"/>
            <a:ext cx="12344399" cy="584775"/>
          </a:xfrm>
          <a:prstGeom prst="rect">
            <a:avLst/>
          </a:prstGeom>
          <a:noFill/>
        </p:spPr>
        <p:txBody>
          <a:bodyPr wrap="square">
            <a:spAutoFit/>
          </a:bodyPr>
          <a:lstStyle/>
          <a:p>
            <a:pPr eaLnBrk="1" hangingPunct="1">
              <a:defRPr/>
            </a:pPr>
            <a:r>
              <a:rPr lang="en-US" altLang="zh-CN" sz="3200" b="1" dirty="0">
                <a:cs typeface="Arial" panose="020B0604020202020204" pitchFamily="34" charset="0"/>
              </a:rPr>
              <a:t>Abdominal aorta pulse wave Doppler (left) and distance (right).</a:t>
            </a:r>
            <a:endParaRPr lang="en-US" altLang="zh-CN" sz="3200" b="1" dirty="0">
              <a:latin typeface="Arial" panose="020B0604020202020204" pitchFamily="34" charset="0"/>
              <a:ea typeface="ヒラギノ角ゴ Pro W3"/>
              <a:cs typeface="Arial" panose="020B0604020202020204" pitchFamily="34" charset="0"/>
            </a:endParaRPr>
          </a:p>
        </p:txBody>
      </p:sp>
      <p:pic>
        <p:nvPicPr>
          <p:cNvPr id="1031" name="Picture 1030" descr="A screen shot of a ultrasound&#10;&#10;AI-generated content may be incorrect.">
            <a:extLst>
              <a:ext uri="{FF2B5EF4-FFF2-40B4-BE49-F238E27FC236}">
                <a16:creationId xmlns:a16="http://schemas.microsoft.com/office/drawing/2014/main" id="{12446BF2-BB8F-3DD4-F229-C1A56C90E679}"/>
              </a:ext>
            </a:extLst>
          </p:cNvPr>
          <p:cNvPicPr>
            <a:picLocks noChangeAspect="1"/>
          </p:cNvPicPr>
          <p:nvPr/>
        </p:nvPicPr>
        <p:blipFill>
          <a:blip r:embed="rId18"/>
          <a:stretch>
            <a:fillRect/>
          </a:stretch>
        </p:blipFill>
        <p:spPr>
          <a:xfrm>
            <a:off x="39597275" y="17968856"/>
            <a:ext cx="4813236" cy="3367144"/>
          </a:xfrm>
          <a:prstGeom prst="rect">
            <a:avLst/>
          </a:prstGeom>
        </p:spPr>
      </p:pic>
      <p:pic>
        <p:nvPicPr>
          <p:cNvPr id="1033" name="Picture 1032" descr="A close-up of an ultrasound&#10;&#10;AI-generated content may be incorrect.">
            <a:extLst>
              <a:ext uri="{FF2B5EF4-FFF2-40B4-BE49-F238E27FC236}">
                <a16:creationId xmlns:a16="http://schemas.microsoft.com/office/drawing/2014/main" id="{64B8DBF2-697D-383B-E272-170D129F2EC2}"/>
              </a:ext>
            </a:extLst>
          </p:cNvPr>
          <p:cNvPicPr>
            <a:picLocks noChangeAspect="1"/>
          </p:cNvPicPr>
          <p:nvPr/>
        </p:nvPicPr>
        <p:blipFill>
          <a:blip r:embed="rId19">
            <a:extLst>
              <a:ext uri="{BEBA8EAE-BF5A-486C-A8C5-ECC9F3942E4B}">
                <a14:imgProps xmlns:a14="http://schemas.microsoft.com/office/drawing/2010/main">
                  <a14:imgLayer r:embed="rId20">
                    <a14:imgEffect>
                      <a14:brightnessContrast bright="16000"/>
                    </a14:imgEffect>
                  </a14:imgLayer>
                </a14:imgProps>
              </a:ext>
            </a:extLst>
          </a:blip>
          <a:stretch>
            <a:fillRect/>
          </a:stretch>
        </p:blipFill>
        <p:spPr>
          <a:xfrm>
            <a:off x="45527585" y="17968856"/>
            <a:ext cx="4686532" cy="3367144"/>
          </a:xfrm>
          <a:prstGeom prst="rect">
            <a:avLst/>
          </a:prstGeom>
        </p:spPr>
      </p:pic>
      <p:sp>
        <p:nvSpPr>
          <p:cNvPr id="1034" name="TextBox 1033">
            <a:extLst>
              <a:ext uri="{FF2B5EF4-FFF2-40B4-BE49-F238E27FC236}">
                <a16:creationId xmlns:a16="http://schemas.microsoft.com/office/drawing/2014/main" id="{43D4A038-467E-9609-8359-79B0DF78F5A8}"/>
              </a:ext>
            </a:extLst>
          </p:cNvPr>
          <p:cNvSpPr txBox="1"/>
          <p:nvPr/>
        </p:nvSpPr>
        <p:spPr>
          <a:xfrm>
            <a:off x="38677684" y="21366540"/>
            <a:ext cx="12344399" cy="1569660"/>
          </a:xfrm>
          <a:prstGeom prst="rect">
            <a:avLst/>
          </a:prstGeom>
          <a:noFill/>
        </p:spPr>
        <p:txBody>
          <a:bodyPr wrap="square">
            <a:spAutoFit/>
          </a:bodyPr>
          <a:lstStyle/>
          <a:p>
            <a:pPr eaLnBrk="1" hangingPunct="1">
              <a:defRPr/>
            </a:pPr>
            <a:r>
              <a:rPr lang="en-US" sz="3200" b="1" dirty="0"/>
              <a:t>Pulmonary artery outflow pulse wave Doppler (left) and Tricuspid annular plane systolic excursion measured by tricuspid annular M-mode (right).</a:t>
            </a:r>
            <a:endParaRPr lang="en-US" altLang="zh-CN" sz="3200" b="1" dirty="0">
              <a:latin typeface="Arial" panose="020B0604020202020204" pitchFamily="34" charset="0"/>
              <a:ea typeface="ヒラギノ角ゴ Pro W3"/>
              <a:cs typeface="Arial" panose="020B0604020202020204" pitchFamily="34" charset="0"/>
            </a:endParaRPr>
          </a:p>
        </p:txBody>
      </p:sp>
      <p:sp>
        <p:nvSpPr>
          <p:cNvPr id="1035" name="Rectangle 1034">
            <a:extLst>
              <a:ext uri="{FF2B5EF4-FFF2-40B4-BE49-F238E27FC236}">
                <a16:creationId xmlns:a16="http://schemas.microsoft.com/office/drawing/2014/main" id="{FC94C0BD-64F3-ADFA-9E80-C40DDBBDC9A6}"/>
              </a:ext>
            </a:extLst>
          </p:cNvPr>
          <p:cNvSpPr/>
          <p:nvPr/>
        </p:nvSpPr>
        <p:spPr>
          <a:xfrm>
            <a:off x="38682169" y="23047801"/>
            <a:ext cx="12344400" cy="1259999"/>
          </a:xfrm>
          <a:prstGeom prst="rect">
            <a:avLst/>
          </a:prstGeom>
          <a:solidFill>
            <a:schemeClr val="accent3">
              <a:lumMod val="60000"/>
              <a:lumOff val="4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6000" b="1" dirty="0">
                <a:solidFill>
                  <a:srgbClr val="215968"/>
                </a:solidFill>
                <a:latin typeface="Arial" panose="020B0604020202020204" pitchFamily="34" charset="0"/>
                <a:cs typeface="Arial" panose="020B0604020202020204" pitchFamily="34" charset="0"/>
              </a:rPr>
              <a:t>Contact</a:t>
            </a:r>
          </a:p>
        </p:txBody>
      </p:sp>
      <p:sp>
        <p:nvSpPr>
          <p:cNvPr id="1036" name="TextBox 1035">
            <a:extLst>
              <a:ext uri="{FF2B5EF4-FFF2-40B4-BE49-F238E27FC236}">
                <a16:creationId xmlns:a16="http://schemas.microsoft.com/office/drawing/2014/main" id="{CD75F2C0-D6CA-5B46-020F-258AC12B8294}"/>
              </a:ext>
            </a:extLst>
          </p:cNvPr>
          <p:cNvSpPr txBox="1"/>
          <p:nvPr/>
        </p:nvSpPr>
        <p:spPr>
          <a:xfrm>
            <a:off x="38677683" y="24458474"/>
            <a:ext cx="12344399" cy="1754326"/>
          </a:xfrm>
          <a:prstGeom prst="rect">
            <a:avLst/>
          </a:prstGeom>
          <a:noFill/>
        </p:spPr>
        <p:txBody>
          <a:bodyPr wrap="square">
            <a:spAutoFit/>
          </a:bodyPr>
          <a:lstStyle/>
          <a:p>
            <a:pPr eaLnBrk="1" hangingPunct="1">
              <a:defRPr/>
            </a:pPr>
            <a:r>
              <a:rPr lang="en-US" sz="3600" b="1" dirty="0"/>
              <a:t>Director: Min Xie, MD, PhD</a:t>
            </a:r>
          </a:p>
          <a:p>
            <a:pPr eaLnBrk="1" hangingPunct="1">
              <a:defRPr/>
            </a:pPr>
            <a:r>
              <a:rPr lang="en-US" altLang="zh-CN" sz="3600" b="1" dirty="0">
                <a:latin typeface="Arial" panose="020B0604020202020204" pitchFamily="34" charset="0"/>
                <a:ea typeface="ヒラギノ角ゴ Pro W3"/>
                <a:cs typeface="Arial" panose="020B0604020202020204" pitchFamily="34" charset="0"/>
              </a:rPr>
              <a:t>Staff: Jin He, MD, Lihao He, MD, Yunxi Chen, MD, MS.</a:t>
            </a:r>
          </a:p>
          <a:p>
            <a:pPr eaLnBrk="1" hangingPunct="1">
              <a:defRPr/>
            </a:pPr>
            <a:r>
              <a:rPr lang="en-US" altLang="zh-CN" sz="3600" b="1" dirty="0">
                <a:cs typeface="Arial" panose="020B0604020202020204" pitchFamily="34" charset="0"/>
              </a:rPr>
              <a:t>Email: mousecardiocore@uabmc.edu</a:t>
            </a:r>
            <a:r>
              <a:rPr lang="en-US" altLang="zh-CN" sz="3600" b="1" dirty="0">
                <a:latin typeface="Arial" panose="020B0604020202020204" pitchFamily="34" charset="0"/>
                <a:ea typeface="ヒラギノ角ゴ Pro W3"/>
                <a:cs typeface="Arial" panose="020B0604020202020204" pitchFamily="34" charset="0"/>
              </a:rPr>
              <a:t> </a:t>
            </a:r>
          </a:p>
        </p:txBody>
      </p:sp>
      <p:pic>
        <p:nvPicPr>
          <p:cNvPr id="5" name="Picture 4" descr="A close up of a device&#10;&#10;AI-generated content may be incorrect.">
            <a:extLst>
              <a:ext uri="{FF2B5EF4-FFF2-40B4-BE49-F238E27FC236}">
                <a16:creationId xmlns:a16="http://schemas.microsoft.com/office/drawing/2014/main" id="{93918C7C-3C6E-0D49-699A-E4BEBE85974F}"/>
              </a:ext>
            </a:extLst>
          </p:cNvPr>
          <p:cNvPicPr>
            <a:picLocks noChangeAspect="1"/>
          </p:cNvPicPr>
          <p:nvPr/>
        </p:nvPicPr>
        <p:blipFill>
          <a:blip r:embed="rId21"/>
          <a:stretch>
            <a:fillRect/>
          </a:stretch>
        </p:blipFill>
        <p:spPr>
          <a:xfrm>
            <a:off x="16802404" y="8521436"/>
            <a:ext cx="4846404" cy="3926485"/>
          </a:xfrm>
          <a:prstGeom prst="rect">
            <a:avLst/>
          </a:prstGeom>
        </p:spPr>
      </p:pic>
    </p:spTree>
  </p:cSld>
  <p:clrMapOvr>
    <a:masterClrMapping/>
  </p:clrMapOvr>
</p:sld>
</file>

<file path=ppt/theme/theme1.xml><?xml version="1.0" encoding="utf-8"?>
<a:theme xmlns:a="http://schemas.openxmlformats.org/drawingml/2006/main" name="Waterma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F933F412904448A6B91CE25BB33676" ma:contentTypeVersion="14" ma:contentTypeDescription="Create a new document." ma:contentTypeScope="" ma:versionID="0c0913e8595a7ef153a8b3a5b59ea6f7">
  <xsd:schema xmlns:xsd="http://www.w3.org/2001/XMLSchema" xmlns:xs="http://www.w3.org/2001/XMLSchema" xmlns:p="http://schemas.microsoft.com/office/2006/metadata/properties" xmlns:ns1="http://schemas.microsoft.com/sharepoint/v3" xmlns:ns3="c528ff5c-0e7d-4bbb-8419-61d0564ca801" targetNamespace="http://schemas.microsoft.com/office/2006/metadata/properties" ma:root="true" ma:fieldsID="0cf07e148faa02efb50cbef6f293d6bb" ns1:_="" ns3:_="">
    <xsd:import namespace="http://schemas.microsoft.com/sharepoint/v3"/>
    <xsd:import namespace="c528ff5c-0e7d-4bbb-8419-61d0564ca80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1:_ip_UnifiedCompliancePolicyProperties" minOccurs="0"/>
                <xsd:element ref="ns1:_ip_UnifiedCompliancePolicyUIActio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28ff5c-0e7d-4bbb-8419-61d0564ca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c528ff5c-0e7d-4bbb-8419-61d0564ca801" xsi:nil="true"/>
  </documentManagement>
</p:properties>
</file>

<file path=customXml/itemProps1.xml><?xml version="1.0" encoding="utf-8"?>
<ds:datastoreItem xmlns:ds="http://schemas.openxmlformats.org/officeDocument/2006/customXml" ds:itemID="{0988BFBA-EFE2-4942-8517-6EBE6C13DD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528ff5c-0e7d-4bbb-8419-61d0564ca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ED22E1B-4C3B-42C9-9A16-B1C3120422B7}">
  <ds:schemaRefs>
    <ds:schemaRef ds:uri="http://schemas.microsoft.com/sharepoint/v3/contenttype/forms"/>
  </ds:schemaRefs>
</ds:datastoreItem>
</file>

<file path=customXml/itemProps3.xml><?xml version="1.0" encoding="utf-8"?>
<ds:datastoreItem xmlns:ds="http://schemas.openxmlformats.org/officeDocument/2006/customXml" ds:itemID="{0394F7E9-F211-4393-B8BE-19DB8D617FCB}">
  <ds:schemaRefs>
    <ds:schemaRef ds:uri="http://purl.org/dc/elements/1.1/"/>
    <ds:schemaRef ds:uri="http://www.w3.org/XML/1998/namespace"/>
    <ds:schemaRef ds:uri="http://schemas.microsoft.com/office/2006/documentManagement/types"/>
    <ds:schemaRef ds:uri="http://purl.org/dc/dcmitype/"/>
    <ds:schemaRef ds:uri="http://schemas.openxmlformats.org/package/2006/metadata/core-properties"/>
    <ds:schemaRef ds:uri="http://schemas.microsoft.com/sharepoint/v3"/>
    <ds:schemaRef ds:uri="http://schemas.microsoft.com/office/2006/metadata/properties"/>
    <ds:schemaRef ds:uri="c528ff5c-0e7d-4bbb-8419-61d0564ca801"/>
    <ds:schemaRef ds:uri="http://purl.org/dc/term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2920</TotalTime>
  <Words>336</Words>
  <Application>Microsoft Office PowerPoint</Application>
  <PresentationFormat>Custom</PresentationFormat>
  <Paragraphs>30</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等线</vt:lpstr>
      <vt:lpstr>Calibri</vt:lpstr>
      <vt:lpstr>Arial</vt:lpstr>
      <vt:lpstr>Watermark</vt:lpstr>
      <vt:lpstr>Small Animal Echocardiography (ECHO) Core</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subject>The University of Alabama at Birmingham</dc:subject>
  <dc:creator>UAB Public Relations &amp; Marketing</dc:creator>
  <cp:lastModifiedBy>Xie, Min (Campus)</cp:lastModifiedBy>
  <cp:revision>278</cp:revision>
  <cp:lastPrinted>2025-04-25T15:17:47Z</cp:lastPrinted>
  <dcterms:created xsi:type="dcterms:W3CDTF">2012-03-16T13:05:22Z</dcterms:created>
  <dcterms:modified xsi:type="dcterms:W3CDTF">2026-01-07T15:43:23Z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0x01010007F933F412904448A6B91CE25BB33676</vt:lpwstr>
  </property>
  <property fmtid="{D5CDD505-2E9C-101B-9397-08002B2CF9AE}" pid="3" name="MSIP_Label_ae7542bc-63e5-412b-b0a0-d9586028a7d0_Enabled">
    <vt:lpwstr>true</vt:lpwstr>
  </property>
  <property fmtid="{D5CDD505-2E9C-101B-9397-08002B2CF9AE}" pid="4" name="MSIP_Label_ae7542bc-63e5-412b-b0a0-d9586028a7d0_SetDate">
    <vt:lpwstr>2025-04-25T14:55:03Z</vt:lpwstr>
  </property>
  <property fmtid="{D5CDD505-2E9C-101B-9397-08002B2CF9AE}" pid="5" name="MSIP_Label_ae7542bc-63e5-412b-b0a0-d9586028a7d0_Method">
    <vt:lpwstr>Standard</vt:lpwstr>
  </property>
  <property fmtid="{D5CDD505-2E9C-101B-9397-08002B2CF9AE}" pid="6" name="MSIP_Label_ae7542bc-63e5-412b-b0a0-d9586028a7d0_Name">
    <vt:lpwstr>Sensitive</vt:lpwstr>
  </property>
  <property fmtid="{D5CDD505-2E9C-101B-9397-08002B2CF9AE}" pid="7" name="MSIP_Label_ae7542bc-63e5-412b-b0a0-d9586028a7d0_SiteId">
    <vt:lpwstr>d8999fe4-76af-40b3-b435-1d8977abc08c</vt:lpwstr>
  </property>
  <property fmtid="{D5CDD505-2E9C-101B-9397-08002B2CF9AE}" pid="8" name="MSIP_Label_ae7542bc-63e5-412b-b0a0-d9586028a7d0_ActionId">
    <vt:lpwstr>6c8ea535-4ae4-4ad6-96c3-cc5f21f5ab45</vt:lpwstr>
  </property>
  <property fmtid="{D5CDD505-2E9C-101B-9397-08002B2CF9AE}" pid="9" name="MSIP_Label_ae7542bc-63e5-412b-b0a0-d9586028a7d0_ContentBits">
    <vt:lpwstr>0</vt:lpwstr>
  </property>
  <property fmtid="{D5CDD505-2E9C-101B-9397-08002B2CF9AE}" pid="10" name="MSIP_Label_ae7542bc-63e5-412b-b0a0-d9586028a7d0_Tag">
    <vt:lpwstr>10, 3, 0, 1</vt:lpwstr>
  </property>
</Properties>
</file>