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Lst>
  <p:sldSz cx="51206400" cy="43891200"/>
  <p:notesSz cx="9144000" cy="6858000"/>
  <p:defaultTextStyle>
    <a:defPPr>
      <a:defRPr lang="en-US"/>
    </a:defPPr>
    <a:lvl1pPr marL="0" algn="l" defTabSz="2717048" rtl="0" eaLnBrk="1" latinLnBrk="0" hangingPunct="1">
      <a:defRPr sz="10700" kern="1200">
        <a:solidFill>
          <a:schemeClr val="tx1"/>
        </a:solidFill>
        <a:latin typeface="+mn-lt"/>
        <a:ea typeface="+mn-ea"/>
        <a:cs typeface="+mn-cs"/>
      </a:defRPr>
    </a:lvl1pPr>
    <a:lvl2pPr marL="2717048" algn="l" defTabSz="2717048" rtl="0" eaLnBrk="1" latinLnBrk="0" hangingPunct="1">
      <a:defRPr sz="10700" kern="1200">
        <a:solidFill>
          <a:schemeClr val="tx1"/>
        </a:solidFill>
        <a:latin typeface="+mn-lt"/>
        <a:ea typeface="+mn-ea"/>
        <a:cs typeface="+mn-cs"/>
      </a:defRPr>
    </a:lvl2pPr>
    <a:lvl3pPr marL="5434096" algn="l" defTabSz="2717048" rtl="0" eaLnBrk="1" latinLnBrk="0" hangingPunct="1">
      <a:defRPr sz="10700" kern="1200">
        <a:solidFill>
          <a:schemeClr val="tx1"/>
        </a:solidFill>
        <a:latin typeface="+mn-lt"/>
        <a:ea typeface="+mn-ea"/>
        <a:cs typeface="+mn-cs"/>
      </a:defRPr>
    </a:lvl3pPr>
    <a:lvl4pPr marL="8151144" algn="l" defTabSz="2717048" rtl="0" eaLnBrk="1" latinLnBrk="0" hangingPunct="1">
      <a:defRPr sz="10700" kern="1200">
        <a:solidFill>
          <a:schemeClr val="tx1"/>
        </a:solidFill>
        <a:latin typeface="+mn-lt"/>
        <a:ea typeface="+mn-ea"/>
        <a:cs typeface="+mn-cs"/>
      </a:defRPr>
    </a:lvl4pPr>
    <a:lvl5pPr marL="10868193" algn="l" defTabSz="2717048" rtl="0" eaLnBrk="1" latinLnBrk="0" hangingPunct="1">
      <a:defRPr sz="10700" kern="1200">
        <a:solidFill>
          <a:schemeClr val="tx1"/>
        </a:solidFill>
        <a:latin typeface="+mn-lt"/>
        <a:ea typeface="+mn-ea"/>
        <a:cs typeface="+mn-cs"/>
      </a:defRPr>
    </a:lvl5pPr>
    <a:lvl6pPr marL="13585241" algn="l" defTabSz="2717048" rtl="0" eaLnBrk="1" latinLnBrk="0" hangingPunct="1">
      <a:defRPr sz="10700" kern="1200">
        <a:solidFill>
          <a:schemeClr val="tx1"/>
        </a:solidFill>
        <a:latin typeface="+mn-lt"/>
        <a:ea typeface="+mn-ea"/>
        <a:cs typeface="+mn-cs"/>
      </a:defRPr>
    </a:lvl6pPr>
    <a:lvl7pPr marL="16302289" algn="l" defTabSz="2717048" rtl="0" eaLnBrk="1" latinLnBrk="0" hangingPunct="1">
      <a:defRPr sz="10700" kern="1200">
        <a:solidFill>
          <a:schemeClr val="tx1"/>
        </a:solidFill>
        <a:latin typeface="+mn-lt"/>
        <a:ea typeface="+mn-ea"/>
        <a:cs typeface="+mn-cs"/>
      </a:defRPr>
    </a:lvl7pPr>
    <a:lvl8pPr marL="19019337" algn="l" defTabSz="2717048" rtl="0" eaLnBrk="1" latinLnBrk="0" hangingPunct="1">
      <a:defRPr sz="10700" kern="1200">
        <a:solidFill>
          <a:schemeClr val="tx1"/>
        </a:solidFill>
        <a:latin typeface="+mn-lt"/>
        <a:ea typeface="+mn-ea"/>
        <a:cs typeface="+mn-cs"/>
      </a:defRPr>
    </a:lvl8pPr>
    <a:lvl9pPr marL="21736385" algn="l" defTabSz="2717048" rtl="0" eaLnBrk="1" latinLnBrk="0" hangingPunct="1">
      <a:defRPr sz="10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2E4C70"/>
    <a:srgbClr val="000099"/>
    <a:srgbClr val="003399"/>
    <a:srgbClr val="53A3D5"/>
    <a:srgbClr val="C2DEF0"/>
    <a:srgbClr val="0099FF"/>
    <a:srgbClr val="1403ED"/>
    <a:srgbClr val="132B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3314"/>
    <p:restoredTop sz="50053"/>
  </p:normalViewPr>
  <p:slideViewPr>
    <p:cSldViewPr snapToGrid="0" snapToObjects="1">
      <p:cViewPr varScale="1">
        <p:scale>
          <a:sx n="17" d="100"/>
          <a:sy n="17" d="100"/>
        </p:scale>
        <p:origin x="2886" y="174"/>
      </p:cViewPr>
      <p:guideLst>
        <p:guide orient="horz" pos="13824"/>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3634723"/>
            <a:ext cx="43525440" cy="9408160"/>
          </a:xfrm>
        </p:spPr>
        <p:txBody>
          <a:bodyPr/>
          <a:lstStyle/>
          <a:p>
            <a:r>
              <a:rPr lang="en-US"/>
              <a:t>Click to edit Master title style</a:t>
            </a:r>
          </a:p>
        </p:txBody>
      </p:sp>
      <p:sp>
        <p:nvSpPr>
          <p:cNvPr id="3" name="Subtitle 2"/>
          <p:cNvSpPr>
            <a:spLocks noGrp="1"/>
          </p:cNvSpPr>
          <p:nvPr>
            <p:ph type="subTitle" idx="1"/>
          </p:nvPr>
        </p:nvSpPr>
        <p:spPr>
          <a:xfrm>
            <a:off x="7680960" y="24871680"/>
            <a:ext cx="35844480" cy="11216640"/>
          </a:xfrm>
        </p:spPr>
        <p:txBody>
          <a:bodyPr/>
          <a:lstStyle>
            <a:lvl1pPr marL="0" indent="0" algn="ctr">
              <a:buNone/>
              <a:defRPr>
                <a:solidFill>
                  <a:schemeClr val="tx1">
                    <a:tint val="75000"/>
                  </a:schemeClr>
                </a:solidFill>
              </a:defRPr>
            </a:lvl1pPr>
            <a:lvl2pPr marL="2717048" indent="0" algn="ctr">
              <a:buNone/>
              <a:defRPr>
                <a:solidFill>
                  <a:schemeClr val="tx1">
                    <a:tint val="75000"/>
                  </a:schemeClr>
                </a:solidFill>
              </a:defRPr>
            </a:lvl2pPr>
            <a:lvl3pPr marL="5434096" indent="0" algn="ctr">
              <a:buNone/>
              <a:defRPr>
                <a:solidFill>
                  <a:schemeClr val="tx1">
                    <a:tint val="75000"/>
                  </a:schemeClr>
                </a:solidFill>
              </a:defRPr>
            </a:lvl3pPr>
            <a:lvl4pPr marL="8151144" indent="0" algn="ctr">
              <a:buNone/>
              <a:defRPr>
                <a:solidFill>
                  <a:schemeClr val="tx1">
                    <a:tint val="75000"/>
                  </a:schemeClr>
                </a:solidFill>
              </a:defRPr>
            </a:lvl4pPr>
            <a:lvl5pPr marL="10868193" indent="0" algn="ctr">
              <a:buNone/>
              <a:defRPr>
                <a:solidFill>
                  <a:schemeClr val="tx1">
                    <a:tint val="75000"/>
                  </a:schemeClr>
                </a:solidFill>
              </a:defRPr>
            </a:lvl5pPr>
            <a:lvl6pPr marL="13585241" indent="0" algn="ctr">
              <a:buNone/>
              <a:defRPr>
                <a:solidFill>
                  <a:schemeClr val="tx1">
                    <a:tint val="75000"/>
                  </a:schemeClr>
                </a:solidFill>
              </a:defRPr>
            </a:lvl6pPr>
            <a:lvl7pPr marL="16302289" indent="0" algn="ctr">
              <a:buNone/>
              <a:defRPr>
                <a:solidFill>
                  <a:schemeClr val="tx1">
                    <a:tint val="75000"/>
                  </a:schemeClr>
                </a:solidFill>
              </a:defRPr>
            </a:lvl7pPr>
            <a:lvl8pPr marL="19019337" indent="0" algn="ctr">
              <a:buNone/>
              <a:defRPr>
                <a:solidFill>
                  <a:schemeClr val="tx1">
                    <a:tint val="75000"/>
                  </a:schemeClr>
                </a:solidFill>
              </a:defRPr>
            </a:lvl8pPr>
            <a:lvl9pPr marL="2173638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B131BC-1293-EA4E-93EA-296770A95CE5}" type="datetimeFigureOut">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EF5A08-102A-6E42-86C2-9D10512C4894}" type="slidenum">
              <a:rPr lang="en-US" smtClean="0"/>
              <a:t>‹#›</a:t>
            </a:fld>
            <a:endParaRPr lang="en-US" dirty="0"/>
          </a:p>
        </p:txBody>
      </p:sp>
    </p:spTree>
    <p:extLst>
      <p:ext uri="{BB962C8B-B14F-4D97-AF65-F5344CB8AC3E}">
        <p14:creationId xmlns:p14="http://schemas.microsoft.com/office/powerpoint/2010/main" val="3656272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B131BC-1293-EA4E-93EA-296770A95CE5}" type="datetimeFigureOut">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EF5A08-102A-6E42-86C2-9D10512C4894}" type="slidenum">
              <a:rPr lang="en-US" smtClean="0"/>
              <a:t>‹#›</a:t>
            </a:fld>
            <a:endParaRPr lang="en-US" dirty="0"/>
          </a:p>
        </p:txBody>
      </p:sp>
    </p:spTree>
    <p:extLst>
      <p:ext uri="{BB962C8B-B14F-4D97-AF65-F5344CB8AC3E}">
        <p14:creationId xmlns:p14="http://schemas.microsoft.com/office/powerpoint/2010/main" val="1892577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11247123"/>
            <a:ext cx="64514733" cy="2396845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339576" y="11247123"/>
            <a:ext cx="192708527" cy="2396845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B131BC-1293-EA4E-93EA-296770A95CE5}" type="datetimeFigureOut">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EF5A08-102A-6E42-86C2-9D10512C4894}" type="slidenum">
              <a:rPr lang="en-US" smtClean="0"/>
              <a:t>‹#›</a:t>
            </a:fld>
            <a:endParaRPr lang="en-US" dirty="0"/>
          </a:p>
        </p:txBody>
      </p:sp>
    </p:spTree>
    <p:extLst>
      <p:ext uri="{BB962C8B-B14F-4D97-AF65-F5344CB8AC3E}">
        <p14:creationId xmlns:p14="http://schemas.microsoft.com/office/powerpoint/2010/main" val="648555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B131BC-1293-EA4E-93EA-296770A95CE5}" type="datetimeFigureOut">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EF5A08-102A-6E42-86C2-9D10512C4894}" type="slidenum">
              <a:rPr lang="en-US" smtClean="0"/>
              <a:t>‹#›</a:t>
            </a:fld>
            <a:endParaRPr lang="en-US" dirty="0"/>
          </a:p>
        </p:txBody>
      </p:sp>
    </p:spTree>
    <p:extLst>
      <p:ext uri="{BB962C8B-B14F-4D97-AF65-F5344CB8AC3E}">
        <p14:creationId xmlns:p14="http://schemas.microsoft.com/office/powerpoint/2010/main" val="108636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8204163"/>
            <a:ext cx="43525440" cy="8717280"/>
          </a:xfrm>
        </p:spPr>
        <p:txBody>
          <a:bodyPr anchor="t"/>
          <a:lstStyle>
            <a:lvl1pPr algn="l">
              <a:defRPr sz="23800" b="1" cap="all"/>
            </a:lvl1pPr>
          </a:lstStyle>
          <a:p>
            <a:r>
              <a:rPr lang="en-US"/>
              <a:t>Click to edit Master title style</a:t>
            </a:r>
          </a:p>
        </p:txBody>
      </p:sp>
      <p:sp>
        <p:nvSpPr>
          <p:cNvPr id="3" name="Text Placeholder 2"/>
          <p:cNvSpPr>
            <a:spLocks noGrp="1"/>
          </p:cNvSpPr>
          <p:nvPr>
            <p:ph type="body" idx="1"/>
          </p:nvPr>
        </p:nvSpPr>
        <p:spPr>
          <a:xfrm>
            <a:off x="4044953" y="18602966"/>
            <a:ext cx="43525440" cy="9601197"/>
          </a:xfrm>
        </p:spPr>
        <p:txBody>
          <a:bodyPr anchor="b"/>
          <a:lstStyle>
            <a:lvl1pPr marL="0" indent="0">
              <a:buNone/>
              <a:defRPr sz="11900">
                <a:solidFill>
                  <a:schemeClr val="tx1">
                    <a:tint val="75000"/>
                  </a:schemeClr>
                </a:solidFill>
              </a:defRPr>
            </a:lvl1pPr>
            <a:lvl2pPr marL="2717048" indent="0">
              <a:buNone/>
              <a:defRPr sz="10700">
                <a:solidFill>
                  <a:schemeClr val="tx1">
                    <a:tint val="75000"/>
                  </a:schemeClr>
                </a:solidFill>
              </a:defRPr>
            </a:lvl2pPr>
            <a:lvl3pPr marL="5434096" indent="0">
              <a:buNone/>
              <a:defRPr sz="9500">
                <a:solidFill>
                  <a:schemeClr val="tx1">
                    <a:tint val="75000"/>
                  </a:schemeClr>
                </a:solidFill>
              </a:defRPr>
            </a:lvl3pPr>
            <a:lvl4pPr marL="8151144" indent="0">
              <a:buNone/>
              <a:defRPr sz="8300">
                <a:solidFill>
                  <a:schemeClr val="tx1">
                    <a:tint val="75000"/>
                  </a:schemeClr>
                </a:solidFill>
              </a:defRPr>
            </a:lvl4pPr>
            <a:lvl5pPr marL="10868193" indent="0">
              <a:buNone/>
              <a:defRPr sz="8300">
                <a:solidFill>
                  <a:schemeClr val="tx1">
                    <a:tint val="75000"/>
                  </a:schemeClr>
                </a:solidFill>
              </a:defRPr>
            </a:lvl5pPr>
            <a:lvl6pPr marL="13585241" indent="0">
              <a:buNone/>
              <a:defRPr sz="8300">
                <a:solidFill>
                  <a:schemeClr val="tx1">
                    <a:tint val="75000"/>
                  </a:schemeClr>
                </a:solidFill>
              </a:defRPr>
            </a:lvl6pPr>
            <a:lvl7pPr marL="16302289" indent="0">
              <a:buNone/>
              <a:defRPr sz="8300">
                <a:solidFill>
                  <a:schemeClr val="tx1">
                    <a:tint val="75000"/>
                  </a:schemeClr>
                </a:solidFill>
              </a:defRPr>
            </a:lvl7pPr>
            <a:lvl8pPr marL="19019337" indent="0">
              <a:buNone/>
              <a:defRPr sz="8300">
                <a:solidFill>
                  <a:schemeClr val="tx1">
                    <a:tint val="75000"/>
                  </a:schemeClr>
                </a:solidFill>
              </a:defRPr>
            </a:lvl8pPr>
            <a:lvl9pPr marL="21736385" indent="0">
              <a:buNone/>
              <a:defRPr sz="8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B131BC-1293-EA4E-93EA-296770A95CE5}" type="datetimeFigureOut">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EF5A08-102A-6E42-86C2-9D10512C4894}" type="slidenum">
              <a:rPr lang="en-US" smtClean="0"/>
              <a:t>‹#›</a:t>
            </a:fld>
            <a:endParaRPr lang="en-US" dirty="0"/>
          </a:p>
        </p:txBody>
      </p:sp>
    </p:spTree>
    <p:extLst>
      <p:ext uri="{BB962C8B-B14F-4D97-AF65-F5344CB8AC3E}">
        <p14:creationId xmlns:p14="http://schemas.microsoft.com/office/powerpoint/2010/main" val="322342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339573" y="65542163"/>
            <a:ext cx="128611627" cy="185389517"/>
          </a:xfrm>
        </p:spPr>
        <p:txBody>
          <a:bodyPr/>
          <a:lstStyle>
            <a:lvl1pPr>
              <a:defRPr sz="16600"/>
            </a:lvl1pPr>
            <a:lvl2pPr>
              <a:defRPr sz="14300"/>
            </a:lvl2pPr>
            <a:lvl3pPr>
              <a:defRPr sz="11900"/>
            </a:lvl3pPr>
            <a:lvl4pPr>
              <a:defRPr sz="10700"/>
            </a:lvl4pPr>
            <a:lvl5pPr>
              <a:defRPr sz="10700"/>
            </a:lvl5pPr>
            <a:lvl6pPr>
              <a:defRPr sz="10700"/>
            </a:lvl6pPr>
            <a:lvl7pPr>
              <a:defRPr sz="10700"/>
            </a:lvl7pPr>
            <a:lvl8pPr>
              <a:defRPr sz="10700"/>
            </a:lvl8pPr>
            <a:lvl9pPr>
              <a:defRPr sz="10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3804643" y="65542163"/>
            <a:ext cx="128611633" cy="185389517"/>
          </a:xfrm>
        </p:spPr>
        <p:txBody>
          <a:bodyPr/>
          <a:lstStyle>
            <a:lvl1pPr>
              <a:defRPr sz="16600"/>
            </a:lvl1pPr>
            <a:lvl2pPr>
              <a:defRPr sz="14300"/>
            </a:lvl2pPr>
            <a:lvl3pPr>
              <a:defRPr sz="11900"/>
            </a:lvl3pPr>
            <a:lvl4pPr>
              <a:defRPr sz="10700"/>
            </a:lvl4pPr>
            <a:lvl5pPr>
              <a:defRPr sz="10700"/>
            </a:lvl5pPr>
            <a:lvl6pPr>
              <a:defRPr sz="10700"/>
            </a:lvl6pPr>
            <a:lvl7pPr>
              <a:defRPr sz="10700"/>
            </a:lvl7pPr>
            <a:lvl8pPr>
              <a:defRPr sz="10700"/>
            </a:lvl8pPr>
            <a:lvl9pPr>
              <a:defRPr sz="10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B131BC-1293-EA4E-93EA-296770A95CE5}" type="datetimeFigureOut">
              <a:rPr lang="en-US" smtClean="0"/>
              <a:t>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EF5A08-102A-6E42-86C2-9D10512C4894}" type="slidenum">
              <a:rPr lang="en-US" smtClean="0"/>
              <a:t>‹#›</a:t>
            </a:fld>
            <a:endParaRPr lang="en-US" dirty="0"/>
          </a:p>
        </p:txBody>
      </p:sp>
    </p:spTree>
    <p:extLst>
      <p:ext uri="{BB962C8B-B14F-4D97-AF65-F5344CB8AC3E}">
        <p14:creationId xmlns:p14="http://schemas.microsoft.com/office/powerpoint/2010/main" val="341813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757683"/>
            <a:ext cx="46085760" cy="7315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0" y="9824723"/>
            <a:ext cx="22625053" cy="4094477"/>
          </a:xfrm>
        </p:spPr>
        <p:txBody>
          <a:bodyPr anchor="b"/>
          <a:lstStyle>
            <a:lvl1pPr marL="0" indent="0">
              <a:buNone/>
              <a:defRPr sz="14300" b="1"/>
            </a:lvl1pPr>
            <a:lvl2pPr marL="2717048" indent="0">
              <a:buNone/>
              <a:defRPr sz="11900" b="1"/>
            </a:lvl2pPr>
            <a:lvl3pPr marL="5434096" indent="0">
              <a:buNone/>
              <a:defRPr sz="10700" b="1"/>
            </a:lvl3pPr>
            <a:lvl4pPr marL="8151144" indent="0">
              <a:buNone/>
              <a:defRPr sz="9500" b="1"/>
            </a:lvl4pPr>
            <a:lvl5pPr marL="10868193" indent="0">
              <a:buNone/>
              <a:defRPr sz="9500" b="1"/>
            </a:lvl5pPr>
            <a:lvl6pPr marL="13585241" indent="0">
              <a:buNone/>
              <a:defRPr sz="9500" b="1"/>
            </a:lvl6pPr>
            <a:lvl7pPr marL="16302289" indent="0">
              <a:buNone/>
              <a:defRPr sz="9500" b="1"/>
            </a:lvl7pPr>
            <a:lvl8pPr marL="19019337" indent="0">
              <a:buNone/>
              <a:defRPr sz="9500" b="1"/>
            </a:lvl8pPr>
            <a:lvl9pPr marL="21736385" indent="0">
              <a:buNone/>
              <a:defRPr sz="9500" b="1"/>
            </a:lvl9pPr>
          </a:lstStyle>
          <a:p>
            <a:pPr lvl="0"/>
            <a:r>
              <a:rPr lang="en-US"/>
              <a:t>Click to edit Master text styles</a:t>
            </a:r>
          </a:p>
        </p:txBody>
      </p:sp>
      <p:sp>
        <p:nvSpPr>
          <p:cNvPr id="4" name="Content Placeholder 3"/>
          <p:cNvSpPr>
            <a:spLocks noGrp="1"/>
          </p:cNvSpPr>
          <p:nvPr>
            <p:ph sz="half" idx="2"/>
          </p:nvPr>
        </p:nvSpPr>
        <p:spPr>
          <a:xfrm>
            <a:off x="2560320" y="13919200"/>
            <a:ext cx="22625053" cy="25288243"/>
          </a:xfrm>
        </p:spPr>
        <p:txBody>
          <a:bodyPr/>
          <a:lstStyle>
            <a:lvl1pPr>
              <a:defRPr sz="14300"/>
            </a:lvl1pPr>
            <a:lvl2pPr>
              <a:defRPr sz="11900"/>
            </a:lvl2pPr>
            <a:lvl3pPr>
              <a:defRPr sz="10700"/>
            </a:lvl3pPr>
            <a:lvl4pPr>
              <a:defRPr sz="9500"/>
            </a:lvl4pPr>
            <a:lvl5pPr>
              <a:defRPr sz="9500"/>
            </a:lvl5pPr>
            <a:lvl6pPr>
              <a:defRPr sz="9500"/>
            </a:lvl6pPr>
            <a:lvl7pPr>
              <a:defRPr sz="9500"/>
            </a:lvl7pPr>
            <a:lvl8pPr>
              <a:defRPr sz="9500"/>
            </a:lvl8pPr>
            <a:lvl9pPr>
              <a:defRPr sz="9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9824723"/>
            <a:ext cx="22633940" cy="4094477"/>
          </a:xfrm>
        </p:spPr>
        <p:txBody>
          <a:bodyPr anchor="b"/>
          <a:lstStyle>
            <a:lvl1pPr marL="0" indent="0">
              <a:buNone/>
              <a:defRPr sz="14300" b="1"/>
            </a:lvl1pPr>
            <a:lvl2pPr marL="2717048" indent="0">
              <a:buNone/>
              <a:defRPr sz="11900" b="1"/>
            </a:lvl2pPr>
            <a:lvl3pPr marL="5434096" indent="0">
              <a:buNone/>
              <a:defRPr sz="10700" b="1"/>
            </a:lvl3pPr>
            <a:lvl4pPr marL="8151144" indent="0">
              <a:buNone/>
              <a:defRPr sz="9500" b="1"/>
            </a:lvl4pPr>
            <a:lvl5pPr marL="10868193" indent="0">
              <a:buNone/>
              <a:defRPr sz="9500" b="1"/>
            </a:lvl5pPr>
            <a:lvl6pPr marL="13585241" indent="0">
              <a:buNone/>
              <a:defRPr sz="9500" b="1"/>
            </a:lvl6pPr>
            <a:lvl7pPr marL="16302289" indent="0">
              <a:buNone/>
              <a:defRPr sz="9500" b="1"/>
            </a:lvl7pPr>
            <a:lvl8pPr marL="19019337" indent="0">
              <a:buNone/>
              <a:defRPr sz="9500" b="1"/>
            </a:lvl8pPr>
            <a:lvl9pPr marL="21736385" indent="0">
              <a:buNone/>
              <a:defRPr sz="9500" b="1"/>
            </a:lvl9pPr>
          </a:lstStyle>
          <a:p>
            <a:pPr lvl="0"/>
            <a:r>
              <a:rPr lang="en-US"/>
              <a:t>Click to edit Master text styles</a:t>
            </a:r>
          </a:p>
        </p:txBody>
      </p:sp>
      <p:sp>
        <p:nvSpPr>
          <p:cNvPr id="6" name="Content Placeholder 5"/>
          <p:cNvSpPr>
            <a:spLocks noGrp="1"/>
          </p:cNvSpPr>
          <p:nvPr>
            <p:ph sz="quarter" idx="4"/>
          </p:nvPr>
        </p:nvSpPr>
        <p:spPr>
          <a:xfrm>
            <a:off x="26012143" y="13919200"/>
            <a:ext cx="22633940" cy="25288243"/>
          </a:xfrm>
        </p:spPr>
        <p:txBody>
          <a:bodyPr/>
          <a:lstStyle>
            <a:lvl1pPr>
              <a:defRPr sz="14300"/>
            </a:lvl1pPr>
            <a:lvl2pPr>
              <a:defRPr sz="11900"/>
            </a:lvl2pPr>
            <a:lvl3pPr>
              <a:defRPr sz="10700"/>
            </a:lvl3pPr>
            <a:lvl4pPr>
              <a:defRPr sz="9500"/>
            </a:lvl4pPr>
            <a:lvl5pPr>
              <a:defRPr sz="9500"/>
            </a:lvl5pPr>
            <a:lvl6pPr>
              <a:defRPr sz="9500"/>
            </a:lvl6pPr>
            <a:lvl7pPr>
              <a:defRPr sz="9500"/>
            </a:lvl7pPr>
            <a:lvl8pPr>
              <a:defRPr sz="9500"/>
            </a:lvl8pPr>
            <a:lvl9pPr>
              <a:defRPr sz="9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B131BC-1293-EA4E-93EA-296770A95CE5}" type="datetimeFigureOut">
              <a:rPr lang="en-US" smtClean="0"/>
              <a:t>1/7/2026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EF5A08-102A-6E42-86C2-9D10512C4894}" type="slidenum">
              <a:rPr lang="en-US" smtClean="0"/>
              <a:t>‹#›</a:t>
            </a:fld>
            <a:endParaRPr lang="en-US" dirty="0"/>
          </a:p>
        </p:txBody>
      </p:sp>
    </p:spTree>
    <p:extLst>
      <p:ext uri="{BB962C8B-B14F-4D97-AF65-F5344CB8AC3E}">
        <p14:creationId xmlns:p14="http://schemas.microsoft.com/office/powerpoint/2010/main" val="3712406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B131BC-1293-EA4E-93EA-296770A95CE5}" type="datetimeFigureOut">
              <a:rPr lang="en-US" smtClean="0"/>
              <a:t>1/7/2026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EF5A08-102A-6E42-86C2-9D10512C4894}" type="slidenum">
              <a:rPr lang="en-US" smtClean="0"/>
              <a:t>‹#›</a:t>
            </a:fld>
            <a:endParaRPr lang="en-US" dirty="0"/>
          </a:p>
        </p:txBody>
      </p:sp>
    </p:spTree>
    <p:extLst>
      <p:ext uri="{BB962C8B-B14F-4D97-AF65-F5344CB8AC3E}">
        <p14:creationId xmlns:p14="http://schemas.microsoft.com/office/powerpoint/2010/main" val="492712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131BC-1293-EA4E-93EA-296770A95CE5}" type="datetimeFigureOut">
              <a:rPr lang="en-US" smtClean="0"/>
              <a:t>1/7/2026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EF5A08-102A-6E42-86C2-9D10512C4894}" type="slidenum">
              <a:rPr lang="en-US" smtClean="0"/>
              <a:t>‹#›</a:t>
            </a:fld>
            <a:endParaRPr lang="en-US" dirty="0"/>
          </a:p>
        </p:txBody>
      </p:sp>
    </p:spTree>
    <p:extLst>
      <p:ext uri="{BB962C8B-B14F-4D97-AF65-F5344CB8AC3E}">
        <p14:creationId xmlns:p14="http://schemas.microsoft.com/office/powerpoint/2010/main" val="3629481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747520"/>
            <a:ext cx="16846553" cy="7437120"/>
          </a:xfrm>
        </p:spPr>
        <p:txBody>
          <a:bodyPr anchor="b"/>
          <a:lstStyle>
            <a:lvl1pPr algn="l">
              <a:defRPr sz="11900" b="1"/>
            </a:lvl1pPr>
          </a:lstStyle>
          <a:p>
            <a:r>
              <a:rPr lang="en-US"/>
              <a:t>Click to edit Master title style</a:t>
            </a:r>
          </a:p>
        </p:txBody>
      </p:sp>
      <p:sp>
        <p:nvSpPr>
          <p:cNvPr id="3" name="Content Placeholder 2"/>
          <p:cNvSpPr>
            <a:spLocks noGrp="1"/>
          </p:cNvSpPr>
          <p:nvPr>
            <p:ph idx="1"/>
          </p:nvPr>
        </p:nvSpPr>
        <p:spPr>
          <a:xfrm>
            <a:off x="20020280" y="1747523"/>
            <a:ext cx="28625800" cy="37459923"/>
          </a:xfrm>
        </p:spPr>
        <p:txBody>
          <a:bodyPr/>
          <a:lstStyle>
            <a:lvl1pPr>
              <a:defRPr sz="19000"/>
            </a:lvl1pPr>
            <a:lvl2pPr>
              <a:defRPr sz="16600"/>
            </a:lvl2pPr>
            <a:lvl3pPr>
              <a:defRPr sz="14300"/>
            </a:lvl3pPr>
            <a:lvl4pPr>
              <a:defRPr sz="11900"/>
            </a:lvl4pPr>
            <a:lvl5pPr>
              <a:defRPr sz="11900"/>
            </a:lvl5pPr>
            <a:lvl6pPr>
              <a:defRPr sz="11900"/>
            </a:lvl6pPr>
            <a:lvl7pPr>
              <a:defRPr sz="11900"/>
            </a:lvl7pPr>
            <a:lvl8pPr>
              <a:defRPr sz="11900"/>
            </a:lvl8pPr>
            <a:lvl9pPr>
              <a:defRPr sz="1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3" y="9184643"/>
            <a:ext cx="16846553" cy="30022803"/>
          </a:xfrm>
        </p:spPr>
        <p:txBody>
          <a:bodyPr/>
          <a:lstStyle>
            <a:lvl1pPr marL="0" indent="0">
              <a:buNone/>
              <a:defRPr sz="8300"/>
            </a:lvl1pPr>
            <a:lvl2pPr marL="2717048" indent="0">
              <a:buNone/>
              <a:defRPr sz="7100"/>
            </a:lvl2pPr>
            <a:lvl3pPr marL="5434096" indent="0">
              <a:buNone/>
              <a:defRPr sz="5900"/>
            </a:lvl3pPr>
            <a:lvl4pPr marL="8151144" indent="0">
              <a:buNone/>
              <a:defRPr sz="5300"/>
            </a:lvl4pPr>
            <a:lvl5pPr marL="10868193" indent="0">
              <a:buNone/>
              <a:defRPr sz="5300"/>
            </a:lvl5pPr>
            <a:lvl6pPr marL="13585241" indent="0">
              <a:buNone/>
              <a:defRPr sz="5300"/>
            </a:lvl6pPr>
            <a:lvl7pPr marL="16302289" indent="0">
              <a:buNone/>
              <a:defRPr sz="5300"/>
            </a:lvl7pPr>
            <a:lvl8pPr marL="19019337" indent="0">
              <a:buNone/>
              <a:defRPr sz="5300"/>
            </a:lvl8pPr>
            <a:lvl9pPr marL="21736385" indent="0">
              <a:buNone/>
              <a:defRPr sz="5300"/>
            </a:lvl9pPr>
          </a:lstStyle>
          <a:p>
            <a:pPr lvl="0"/>
            <a:r>
              <a:rPr lang="en-US"/>
              <a:t>Click to edit Master text styles</a:t>
            </a:r>
          </a:p>
        </p:txBody>
      </p:sp>
      <p:sp>
        <p:nvSpPr>
          <p:cNvPr id="5" name="Date Placeholder 4"/>
          <p:cNvSpPr>
            <a:spLocks noGrp="1"/>
          </p:cNvSpPr>
          <p:nvPr>
            <p:ph type="dt" sz="half" idx="10"/>
          </p:nvPr>
        </p:nvSpPr>
        <p:spPr/>
        <p:txBody>
          <a:bodyPr/>
          <a:lstStyle/>
          <a:p>
            <a:fld id="{B0B131BC-1293-EA4E-93EA-296770A95CE5}" type="datetimeFigureOut">
              <a:rPr lang="en-US" smtClean="0"/>
              <a:t>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EF5A08-102A-6E42-86C2-9D10512C4894}" type="slidenum">
              <a:rPr lang="en-US" smtClean="0"/>
              <a:t>‹#›</a:t>
            </a:fld>
            <a:endParaRPr lang="en-US" dirty="0"/>
          </a:p>
        </p:txBody>
      </p:sp>
    </p:spTree>
    <p:extLst>
      <p:ext uri="{BB962C8B-B14F-4D97-AF65-F5344CB8AC3E}">
        <p14:creationId xmlns:p14="http://schemas.microsoft.com/office/powerpoint/2010/main" val="1917612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30723840"/>
            <a:ext cx="30723840" cy="3627123"/>
          </a:xfrm>
        </p:spPr>
        <p:txBody>
          <a:bodyPr anchor="b"/>
          <a:lstStyle>
            <a:lvl1pPr algn="l">
              <a:defRPr sz="11900" b="1"/>
            </a:lvl1pPr>
          </a:lstStyle>
          <a:p>
            <a:r>
              <a:rPr lang="en-US"/>
              <a:t>Click to edit Master title style</a:t>
            </a:r>
          </a:p>
        </p:txBody>
      </p:sp>
      <p:sp>
        <p:nvSpPr>
          <p:cNvPr id="3" name="Picture Placeholder 2"/>
          <p:cNvSpPr>
            <a:spLocks noGrp="1"/>
          </p:cNvSpPr>
          <p:nvPr>
            <p:ph type="pic" idx="1"/>
          </p:nvPr>
        </p:nvSpPr>
        <p:spPr>
          <a:xfrm>
            <a:off x="10036813" y="3921760"/>
            <a:ext cx="30723840" cy="26334720"/>
          </a:xfrm>
        </p:spPr>
        <p:txBody>
          <a:bodyPr/>
          <a:lstStyle>
            <a:lvl1pPr marL="0" indent="0">
              <a:buNone/>
              <a:defRPr sz="19000"/>
            </a:lvl1pPr>
            <a:lvl2pPr marL="2717048" indent="0">
              <a:buNone/>
              <a:defRPr sz="16600"/>
            </a:lvl2pPr>
            <a:lvl3pPr marL="5434096" indent="0">
              <a:buNone/>
              <a:defRPr sz="14300"/>
            </a:lvl3pPr>
            <a:lvl4pPr marL="8151144" indent="0">
              <a:buNone/>
              <a:defRPr sz="11900"/>
            </a:lvl4pPr>
            <a:lvl5pPr marL="10868193" indent="0">
              <a:buNone/>
              <a:defRPr sz="11900"/>
            </a:lvl5pPr>
            <a:lvl6pPr marL="13585241" indent="0">
              <a:buNone/>
              <a:defRPr sz="11900"/>
            </a:lvl6pPr>
            <a:lvl7pPr marL="16302289" indent="0">
              <a:buNone/>
              <a:defRPr sz="11900"/>
            </a:lvl7pPr>
            <a:lvl8pPr marL="19019337" indent="0">
              <a:buNone/>
              <a:defRPr sz="11900"/>
            </a:lvl8pPr>
            <a:lvl9pPr marL="21736385" indent="0">
              <a:buNone/>
              <a:defRPr sz="11900"/>
            </a:lvl9pPr>
          </a:lstStyle>
          <a:p>
            <a:endParaRPr lang="en-US" dirty="0"/>
          </a:p>
        </p:txBody>
      </p:sp>
      <p:sp>
        <p:nvSpPr>
          <p:cNvPr id="4" name="Text Placeholder 3"/>
          <p:cNvSpPr>
            <a:spLocks noGrp="1"/>
          </p:cNvSpPr>
          <p:nvPr>
            <p:ph type="body" sz="half" idx="2"/>
          </p:nvPr>
        </p:nvSpPr>
        <p:spPr>
          <a:xfrm>
            <a:off x="10036813" y="34350963"/>
            <a:ext cx="30723840" cy="5151117"/>
          </a:xfrm>
        </p:spPr>
        <p:txBody>
          <a:bodyPr/>
          <a:lstStyle>
            <a:lvl1pPr marL="0" indent="0">
              <a:buNone/>
              <a:defRPr sz="8300"/>
            </a:lvl1pPr>
            <a:lvl2pPr marL="2717048" indent="0">
              <a:buNone/>
              <a:defRPr sz="7100"/>
            </a:lvl2pPr>
            <a:lvl3pPr marL="5434096" indent="0">
              <a:buNone/>
              <a:defRPr sz="5900"/>
            </a:lvl3pPr>
            <a:lvl4pPr marL="8151144" indent="0">
              <a:buNone/>
              <a:defRPr sz="5300"/>
            </a:lvl4pPr>
            <a:lvl5pPr marL="10868193" indent="0">
              <a:buNone/>
              <a:defRPr sz="5300"/>
            </a:lvl5pPr>
            <a:lvl6pPr marL="13585241" indent="0">
              <a:buNone/>
              <a:defRPr sz="5300"/>
            </a:lvl6pPr>
            <a:lvl7pPr marL="16302289" indent="0">
              <a:buNone/>
              <a:defRPr sz="5300"/>
            </a:lvl7pPr>
            <a:lvl8pPr marL="19019337" indent="0">
              <a:buNone/>
              <a:defRPr sz="5300"/>
            </a:lvl8pPr>
            <a:lvl9pPr marL="21736385" indent="0">
              <a:buNone/>
              <a:defRPr sz="5300"/>
            </a:lvl9pPr>
          </a:lstStyle>
          <a:p>
            <a:pPr lvl="0"/>
            <a:r>
              <a:rPr lang="en-US"/>
              <a:t>Click to edit Master text styles</a:t>
            </a:r>
          </a:p>
        </p:txBody>
      </p:sp>
      <p:sp>
        <p:nvSpPr>
          <p:cNvPr id="5" name="Date Placeholder 4"/>
          <p:cNvSpPr>
            <a:spLocks noGrp="1"/>
          </p:cNvSpPr>
          <p:nvPr>
            <p:ph type="dt" sz="half" idx="10"/>
          </p:nvPr>
        </p:nvSpPr>
        <p:spPr/>
        <p:txBody>
          <a:bodyPr/>
          <a:lstStyle/>
          <a:p>
            <a:fld id="{B0B131BC-1293-EA4E-93EA-296770A95CE5}" type="datetimeFigureOut">
              <a:rPr lang="en-US" smtClean="0"/>
              <a:t>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EF5A08-102A-6E42-86C2-9D10512C4894}" type="slidenum">
              <a:rPr lang="en-US" smtClean="0"/>
              <a:t>‹#›</a:t>
            </a:fld>
            <a:endParaRPr lang="en-US" dirty="0"/>
          </a:p>
        </p:txBody>
      </p:sp>
    </p:spTree>
    <p:extLst>
      <p:ext uri="{BB962C8B-B14F-4D97-AF65-F5344CB8AC3E}">
        <p14:creationId xmlns:p14="http://schemas.microsoft.com/office/powerpoint/2010/main" val="2989009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757683"/>
            <a:ext cx="46085760" cy="7315200"/>
          </a:xfrm>
          <a:prstGeom prst="rect">
            <a:avLst/>
          </a:prstGeom>
        </p:spPr>
        <p:txBody>
          <a:bodyPr vert="horz" lIns="543410" tIns="271705" rIns="543410" bIns="271705" rtlCol="0" anchor="ctr">
            <a:normAutofit/>
          </a:bodyPr>
          <a:lstStyle/>
          <a:p>
            <a:r>
              <a:rPr lang="en-US"/>
              <a:t>Click to edit Master title style</a:t>
            </a:r>
          </a:p>
        </p:txBody>
      </p:sp>
      <p:sp>
        <p:nvSpPr>
          <p:cNvPr id="3" name="Text Placeholder 2"/>
          <p:cNvSpPr>
            <a:spLocks noGrp="1"/>
          </p:cNvSpPr>
          <p:nvPr>
            <p:ph type="body" idx="1"/>
          </p:nvPr>
        </p:nvSpPr>
        <p:spPr>
          <a:xfrm>
            <a:off x="2560320" y="10241283"/>
            <a:ext cx="46085760" cy="28966163"/>
          </a:xfrm>
          <a:prstGeom prst="rect">
            <a:avLst/>
          </a:prstGeom>
        </p:spPr>
        <p:txBody>
          <a:bodyPr vert="horz" lIns="543410" tIns="271705" rIns="543410" bIns="27170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40680643"/>
            <a:ext cx="11948160" cy="2336800"/>
          </a:xfrm>
          <a:prstGeom prst="rect">
            <a:avLst/>
          </a:prstGeom>
        </p:spPr>
        <p:txBody>
          <a:bodyPr vert="horz" lIns="543410" tIns="271705" rIns="543410" bIns="271705" rtlCol="0" anchor="ctr"/>
          <a:lstStyle>
            <a:lvl1pPr algn="l">
              <a:defRPr sz="7100">
                <a:solidFill>
                  <a:schemeClr val="tx1">
                    <a:tint val="75000"/>
                  </a:schemeClr>
                </a:solidFill>
              </a:defRPr>
            </a:lvl1pPr>
          </a:lstStyle>
          <a:p>
            <a:fld id="{B0B131BC-1293-EA4E-93EA-296770A95CE5}" type="datetimeFigureOut">
              <a:rPr lang="en-US" smtClean="0"/>
              <a:t>1/7/2026</a:t>
            </a:fld>
            <a:endParaRPr lang="en-US" dirty="0"/>
          </a:p>
        </p:txBody>
      </p:sp>
      <p:sp>
        <p:nvSpPr>
          <p:cNvPr id="5" name="Footer Placeholder 4"/>
          <p:cNvSpPr>
            <a:spLocks noGrp="1"/>
          </p:cNvSpPr>
          <p:nvPr>
            <p:ph type="ftr" sz="quarter" idx="3"/>
          </p:nvPr>
        </p:nvSpPr>
        <p:spPr>
          <a:xfrm>
            <a:off x="17495520" y="40680643"/>
            <a:ext cx="16215360" cy="2336800"/>
          </a:xfrm>
          <a:prstGeom prst="rect">
            <a:avLst/>
          </a:prstGeom>
        </p:spPr>
        <p:txBody>
          <a:bodyPr vert="horz" lIns="543410" tIns="271705" rIns="543410" bIns="271705" rtlCol="0" anchor="ctr"/>
          <a:lstStyle>
            <a:lvl1pPr algn="ctr">
              <a:defRPr sz="7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697920" y="40680643"/>
            <a:ext cx="11948160" cy="2336800"/>
          </a:xfrm>
          <a:prstGeom prst="rect">
            <a:avLst/>
          </a:prstGeom>
        </p:spPr>
        <p:txBody>
          <a:bodyPr vert="horz" lIns="543410" tIns="271705" rIns="543410" bIns="271705" rtlCol="0" anchor="ctr"/>
          <a:lstStyle>
            <a:lvl1pPr algn="r">
              <a:defRPr sz="7100">
                <a:solidFill>
                  <a:schemeClr val="tx1">
                    <a:tint val="75000"/>
                  </a:schemeClr>
                </a:solidFill>
              </a:defRPr>
            </a:lvl1pPr>
          </a:lstStyle>
          <a:p>
            <a:fld id="{B0EF5A08-102A-6E42-86C2-9D10512C4894}" type="slidenum">
              <a:rPr lang="en-US" smtClean="0"/>
              <a:t>‹#›</a:t>
            </a:fld>
            <a:endParaRPr lang="en-US" dirty="0"/>
          </a:p>
        </p:txBody>
      </p:sp>
    </p:spTree>
    <p:extLst>
      <p:ext uri="{BB962C8B-B14F-4D97-AF65-F5344CB8AC3E}">
        <p14:creationId xmlns:p14="http://schemas.microsoft.com/office/powerpoint/2010/main" val="1226824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717048" rtl="0" eaLnBrk="1" latinLnBrk="0" hangingPunct="1">
        <a:spcBef>
          <a:spcPct val="0"/>
        </a:spcBef>
        <a:buNone/>
        <a:defRPr sz="26100" kern="1200">
          <a:solidFill>
            <a:schemeClr val="tx1"/>
          </a:solidFill>
          <a:latin typeface="+mj-lt"/>
          <a:ea typeface="+mj-ea"/>
          <a:cs typeface="+mj-cs"/>
        </a:defRPr>
      </a:lvl1pPr>
    </p:titleStyle>
    <p:bodyStyle>
      <a:lvl1pPr marL="2037786" indent="-2037786" algn="l" defTabSz="2717048" rtl="0" eaLnBrk="1" latinLnBrk="0" hangingPunct="1">
        <a:spcBef>
          <a:spcPct val="20000"/>
        </a:spcBef>
        <a:buFont typeface="Arial"/>
        <a:buChar char="•"/>
        <a:defRPr sz="19000" kern="1200">
          <a:solidFill>
            <a:schemeClr val="tx1"/>
          </a:solidFill>
          <a:latin typeface="+mn-lt"/>
          <a:ea typeface="+mn-ea"/>
          <a:cs typeface="+mn-cs"/>
        </a:defRPr>
      </a:lvl1pPr>
      <a:lvl2pPr marL="4415203" indent="-1698155" algn="l" defTabSz="2717048" rtl="0" eaLnBrk="1" latinLnBrk="0" hangingPunct="1">
        <a:spcBef>
          <a:spcPct val="20000"/>
        </a:spcBef>
        <a:buFont typeface="Arial"/>
        <a:buChar char="–"/>
        <a:defRPr sz="16600" kern="1200">
          <a:solidFill>
            <a:schemeClr val="tx1"/>
          </a:solidFill>
          <a:latin typeface="+mn-lt"/>
          <a:ea typeface="+mn-ea"/>
          <a:cs typeface="+mn-cs"/>
        </a:defRPr>
      </a:lvl2pPr>
      <a:lvl3pPr marL="6792620" indent="-1358524" algn="l" defTabSz="2717048" rtl="0" eaLnBrk="1" latinLnBrk="0" hangingPunct="1">
        <a:spcBef>
          <a:spcPct val="20000"/>
        </a:spcBef>
        <a:buFont typeface="Arial"/>
        <a:buChar char="•"/>
        <a:defRPr sz="14300" kern="1200">
          <a:solidFill>
            <a:schemeClr val="tx1"/>
          </a:solidFill>
          <a:latin typeface="+mn-lt"/>
          <a:ea typeface="+mn-ea"/>
          <a:cs typeface="+mn-cs"/>
        </a:defRPr>
      </a:lvl3pPr>
      <a:lvl4pPr marL="9509669" indent="-1358524" algn="l" defTabSz="2717048" rtl="0" eaLnBrk="1" latinLnBrk="0" hangingPunct="1">
        <a:spcBef>
          <a:spcPct val="20000"/>
        </a:spcBef>
        <a:buFont typeface="Arial"/>
        <a:buChar char="–"/>
        <a:defRPr sz="11900" kern="1200">
          <a:solidFill>
            <a:schemeClr val="tx1"/>
          </a:solidFill>
          <a:latin typeface="+mn-lt"/>
          <a:ea typeface="+mn-ea"/>
          <a:cs typeface="+mn-cs"/>
        </a:defRPr>
      </a:lvl4pPr>
      <a:lvl5pPr marL="12226717" indent="-1358524" algn="l" defTabSz="2717048" rtl="0" eaLnBrk="1" latinLnBrk="0" hangingPunct="1">
        <a:spcBef>
          <a:spcPct val="20000"/>
        </a:spcBef>
        <a:buFont typeface="Arial"/>
        <a:buChar char="»"/>
        <a:defRPr sz="11900" kern="1200">
          <a:solidFill>
            <a:schemeClr val="tx1"/>
          </a:solidFill>
          <a:latin typeface="+mn-lt"/>
          <a:ea typeface="+mn-ea"/>
          <a:cs typeface="+mn-cs"/>
        </a:defRPr>
      </a:lvl5pPr>
      <a:lvl6pPr marL="14943765" indent="-1358524" algn="l" defTabSz="2717048" rtl="0" eaLnBrk="1" latinLnBrk="0" hangingPunct="1">
        <a:spcBef>
          <a:spcPct val="20000"/>
        </a:spcBef>
        <a:buFont typeface="Arial"/>
        <a:buChar char="•"/>
        <a:defRPr sz="11900" kern="1200">
          <a:solidFill>
            <a:schemeClr val="tx1"/>
          </a:solidFill>
          <a:latin typeface="+mn-lt"/>
          <a:ea typeface="+mn-ea"/>
          <a:cs typeface="+mn-cs"/>
        </a:defRPr>
      </a:lvl6pPr>
      <a:lvl7pPr marL="17660813" indent="-1358524" algn="l" defTabSz="2717048" rtl="0" eaLnBrk="1" latinLnBrk="0" hangingPunct="1">
        <a:spcBef>
          <a:spcPct val="20000"/>
        </a:spcBef>
        <a:buFont typeface="Arial"/>
        <a:buChar char="•"/>
        <a:defRPr sz="11900" kern="1200">
          <a:solidFill>
            <a:schemeClr val="tx1"/>
          </a:solidFill>
          <a:latin typeface="+mn-lt"/>
          <a:ea typeface="+mn-ea"/>
          <a:cs typeface="+mn-cs"/>
        </a:defRPr>
      </a:lvl7pPr>
      <a:lvl8pPr marL="20377861" indent="-1358524" algn="l" defTabSz="2717048" rtl="0" eaLnBrk="1" latinLnBrk="0" hangingPunct="1">
        <a:spcBef>
          <a:spcPct val="20000"/>
        </a:spcBef>
        <a:buFont typeface="Arial"/>
        <a:buChar char="•"/>
        <a:defRPr sz="11900" kern="1200">
          <a:solidFill>
            <a:schemeClr val="tx1"/>
          </a:solidFill>
          <a:latin typeface="+mn-lt"/>
          <a:ea typeface="+mn-ea"/>
          <a:cs typeface="+mn-cs"/>
        </a:defRPr>
      </a:lvl8pPr>
      <a:lvl9pPr marL="23094909" indent="-1358524" algn="l" defTabSz="2717048" rtl="0" eaLnBrk="1" latinLnBrk="0" hangingPunct="1">
        <a:spcBef>
          <a:spcPct val="20000"/>
        </a:spcBef>
        <a:buFont typeface="Arial"/>
        <a:buChar char="•"/>
        <a:defRPr sz="11900" kern="1200">
          <a:solidFill>
            <a:schemeClr val="tx1"/>
          </a:solidFill>
          <a:latin typeface="+mn-lt"/>
          <a:ea typeface="+mn-ea"/>
          <a:cs typeface="+mn-cs"/>
        </a:defRPr>
      </a:lvl9pPr>
    </p:bodyStyle>
    <p:otherStyle>
      <a:defPPr>
        <a:defRPr lang="en-US"/>
      </a:defPPr>
      <a:lvl1pPr marL="0" algn="l" defTabSz="2717048" rtl="0" eaLnBrk="1" latinLnBrk="0" hangingPunct="1">
        <a:defRPr sz="10700" kern="1200">
          <a:solidFill>
            <a:schemeClr val="tx1"/>
          </a:solidFill>
          <a:latin typeface="+mn-lt"/>
          <a:ea typeface="+mn-ea"/>
          <a:cs typeface="+mn-cs"/>
        </a:defRPr>
      </a:lvl1pPr>
      <a:lvl2pPr marL="2717048" algn="l" defTabSz="2717048" rtl="0" eaLnBrk="1" latinLnBrk="0" hangingPunct="1">
        <a:defRPr sz="10700" kern="1200">
          <a:solidFill>
            <a:schemeClr val="tx1"/>
          </a:solidFill>
          <a:latin typeface="+mn-lt"/>
          <a:ea typeface="+mn-ea"/>
          <a:cs typeface="+mn-cs"/>
        </a:defRPr>
      </a:lvl2pPr>
      <a:lvl3pPr marL="5434096" algn="l" defTabSz="2717048" rtl="0" eaLnBrk="1" latinLnBrk="0" hangingPunct="1">
        <a:defRPr sz="10700" kern="1200">
          <a:solidFill>
            <a:schemeClr val="tx1"/>
          </a:solidFill>
          <a:latin typeface="+mn-lt"/>
          <a:ea typeface="+mn-ea"/>
          <a:cs typeface="+mn-cs"/>
        </a:defRPr>
      </a:lvl3pPr>
      <a:lvl4pPr marL="8151144" algn="l" defTabSz="2717048" rtl="0" eaLnBrk="1" latinLnBrk="0" hangingPunct="1">
        <a:defRPr sz="10700" kern="1200">
          <a:solidFill>
            <a:schemeClr val="tx1"/>
          </a:solidFill>
          <a:latin typeface="+mn-lt"/>
          <a:ea typeface="+mn-ea"/>
          <a:cs typeface="+mn-cs"/>
        </a:defRPr>
      </a:lvl4pPr>
      <a:lvl5pPr marL="10868193" algn="l" defTabSz="2717048" rtl="0" eaLnBrk="1" latinLnBrk="0" hangingPunct="1">
        <a:defRPr sz="10700" kern="1200">
          <a:solidFill>
            <a:schemeClr val="tx1"/>
          </a:solidFill>
          <a:latin typeface="+mn-lt"/>
          <a:ea typeface="+mn-ea"/>
          <a:cs typeface="+mn-cs"/>
        </a:defRPr>
      </a:lvl5pPr>
      <a:lvl6pPr marL="13585241" algn="l" defTabSz="2717048" rtl="0" eaLnBrk="1" latinLnBrk="0" hangingPunct="1">
        <a:defRPr sz="10700" kern="1200">
          <a:solidFill>
            <a:schemeClr val="tx1"/>
          </a:solidFill>
          <a:latin typeface="+mn-lt"/>
          <a:ea typeface="+mn-ea"/>
          <a:cs typeface="+mn-cs"/>
        </a:defRPr>
      </a:lvl6pPr>
      <a:lvl7pPr marL="16302289" algn="l" defTabSz="2717048" rtl="0" eaLnBrk="1" latinLnBrk="0" hangingPunct="1">
        <a:defRPr sz="10700" kern="1200">
          <a:solidFill>
            <a:schemeClr val="tx1"/>
          </a:solidFill>
          <a:latin typeface="+mn-lt"/>
          <a:ea typeface="+mn-ea"/>
          <a:cs typeface="+mn-cs"/>
        </a:defRPr>
      </a:lvl7pPr>
      <a:lvl8pPr marL="19019337" algn="l" defTabSz="2717048" rtl="0" eaLnBrk="1" latinLnBrk="0" hangingPunct="1">
        <a:defRPr sz="10700" kern="1200">
          <a:solidFill>
            <a:schemeClr val="tx1"/>
          </a:solidFill>
          <a:latin typeface="+mn-lt"/>
          <a:ea typeface="+mn-ea"/>
          <a:cs typeface="+mn-cs"/>
        </a:defRPr>
      </a:lvl8pPr>
      <a:lvl9pPr marL="21736385" algn="l" defTabSz="2717048" rtl="0" eaLnBrk="1" latinLnBrk="0" hangingPunct="1">
        <a:defRPr sz="10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6.gif"/><Relationship Id="rId12" Type="http://schemas.openxmlformats.org/officeDocument/2006/relationships/image" Target="../media/image10.JPEG"/><Relationship Id="rId17" Type="http://schemas.microsoft.com/office/2007/relationships/hdphoto" Target="../media/hdphoto1.wdp"/><Relationship Id="rId2" Type="http://schemas.openxmlformats.org/officeDocument/2006/relationships/image" Target="../media/image1.tif"/><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hyperlink" Target="https://www.sciencedirect.com/science/article/pii/S0022316625008156" TargetMode="External"/><Relationship Id="rId5" Type="http://schemas.openxmlformats.org/officeDocument/2006/relationships/image" Target="../media/image4.tif"/><Relationship Id="rId15" Type="http://schemas.openxmlformats.org/officeDocument/2006/relationships/image" Target="../media/image13.jp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9F7FF9-B1DF-14AE-51FF-AB0F5E829331}"/>
              </a:ext>
            </a:extLst>
          </p:cNvPr>
          <p:cNvSpPr/>
          <p:nvPr/>
        </p:nvSpPr>
        <p:spPr>
          <a:xfrm>
            <a:off x="812376" y="5223735"/>
            <a:ext cx="16532502" cy="7957403"/>
          </a:xfrm>
          <a:prstGeom prst="rect">
            <a:avLst/>
          </a:prstGeom>
          <a:solidFill>
            <a:schemeClr val="accent3">
              <a:lumMod val="40000"/>
              <a:lumOff val="60000"/>
            </a:schemeClr>
          </a:solidFill>
          <a:ln w="38100">
            <a:solidFill>
              <a:srgbClr val="007A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36160D3-6784-20DC-75BF-DCFAE09C9F6D}"/>
              </a:ext>
            </a:extLst>
          </p:cNvPr>
          <p:cNvSpPr/>
          <p:nvPr/>
        </p:nvSpPr>
        <p:spPr>
          <a:xfrm>
            <a:off x="34502292" y="26466348"/>
            <a:ext cx="16068056" cy="10905543"/>
          </a:xfrm>
          <a:prstGeom prst="rect">
            <a:avLst/>
          </a:prstGeom>
          <a:solidFill>
            <a:schemeClr val="accent3">
              <a:lumMod val="40000"/>
              <a:lumOff val="60000"/>
            </a:schemeClr>
          </a:solidFill>
          <a:ln w="38100">
            <a:solidFill>
              <a:srgbClr val="007A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BC027064-05C6-4AEE-8A80-9C1E42BC3889}"/>
              </a:ext>
            </a:extLst>
          </p:cNvPr>
          <p:cNvSpPr/>
          <p:nvPr/>
        </p:nvSpPr>
        <p:spPr>
          <a:xfrm>
            <a:off x="17945883" y="5223736"/>
            <a:ext cx="15943676" cy="38380801"/>
          </a:xfrm>
          <a:prstGeom prst="rect">
            <a:avLst/>
          </a:prstGeom>
          <a:solidFill>
            <a:schemeClr val="accent3">
              <a:lumMod val="40000"/>
              <a:lumOff val="60000"/>
            </a:schemeClr>
          </a:solidFill>
          <a:ln w="38100">
            <a:solidFill>
              <a:srgbClr val="007A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2F492E15-8749-4D7F-9E6F-C7559E27E2DA}"/>
              </a:ext>
            </a:extLst>
          </p:cNvPr>
          <p:cNvSpPr/>
          <p:nvPr/>
        </p:nvSpPr>
        <p:spPr>
          <a:xfrm>
            <a:off x="34521342" y="5223736"/>
            <a:ext cx="16068056" cy="20909937"/>
          </a:xfrm>
          <a:prstGeom prst="rect">
            <a:avLst/>
          </a:prstGeom>
          <a:solidFill>
            <a:schemeClr val="accent3">
              <a:lumMod val="40000"/>
              <a:lumOff val="60000"/>
            </a:schemeClr>
          </a:solidFill>
          <a:ln w="38100">
            <a:solidFill>
              <a:srgbClr val="007A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Rectangle 63"/>
          <p:cNvSpPr/>
          <p:nvPr/>
        </p:nvSpPr>
        <p:spPr>
          <a:xfrm>
            <a:off x="812376" y="21317732"/>
            <a:ext cx="16532502" cy="22292552"/>
          </a:xfrm>
          <a:prstGeom prst="rect">
            <a:avLst/>
          </a:prstGeom>
          <a:solidFill>
            <a:schemeClr val="accent3">
              <a:lumMod val="40000"/>
              <a:lumOff val="60000"/>
            </a:schemeClr>
          </a:solidFill>
          <a:ln w="38100">
            <a:solidFill>
              <a:srgbClr val="007A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9950676" y="2755676"/>
            <a:ext cx="29298150" cy="2092881"/>
          </a:xfrm>
          <a:prstGeom prst="rect">
            <a:avLst/>
          </a:prstGeom>
          <a:noFill/>
        </p:spPr>
        <p:txBody>
          <a:bodyPr wrap="square" rtlCol="0">
            <a:spAutoFit/>
          </a:bodyPr>
          <a:lstStyle/>
          <a:p>
            <a:pPr algn="ctr"/>
            <a:r>
              <a:rPr lang="en-US" sz="13000" b="1" dirty="0">
                <a:ln>
                  <a:solidFill>
                    <a:schemeClr val="accent3">
                      <a:lumMod val="50000"/>
                    </a:schemeClr>
                  </a:solidFill>
                </a:ln>
                <a:solidFill>
                  <a:srgbClr val="007A37"/>
                </a:solidFill>
              </a:rPr>
              <a:t>Laboratory Animal Nutrition Core (LAN)</a:t>
            </a:r>
          </a:p>
        </p:txBody>
      </p:sp>
      <p:sp>
        <p:nvSpPr>
          <p:cNvPr id="23" name="Rectangle 22"/>
          <p:cNvSpPr/>
          <p:nvPr/>
        </p:nvSpPr>
        <p:spPr>
          <a:xfrm>
            <a:off x="1074138" y="21357541"/>
            <a:ext cx="16064174" cy="10728771"/>
          </a:xfrm>
          <a:prstGeom prst="rect">
            <a:avLst/>
          </a:prstGeom>
          <a:noFill/>
        </p:spPr>
        <p:txBody>
          <a:bodyPr wrap="square">
            <a:spAutoFit/>
          </a:bodyPr>
          <a:lstStyle/>
          <a:p>
            <a:pPr algn="ctr">
              <a:spcAft>
                <a:spcPts val="600"/>
              </a:spcAft>
            </a:pPr>
            <a:r>
              <a:rPr lang="en-US" sz="7200" dirty="0">
                <a:ln>
                  <a:solidFill>
                    <a:schemeClr val="tx1"/>
                  </a:solidFill>
                </a:ln>
                <a:solidFill>
                  <a:srgbClr val="007A37"/>
                </a:solidFill>
                <a:latin typeface="Aptos Black" panose="020B0004020202020204" pitchFamily="34" charset="0"/>
              </a:rPr>
              <a:t>History</a:t>
            </a:r>
          </a:p>
          <a:p>
            <a:r>
              <a:rPr lang="en-US" sz="4400" dirty="0"/>
              <a:t>The Lab Animal Nutrition Core (LAN) was established in 2019 to study, advise, formulate, and produce lab animal diets for standard and novel animal models with translation to human health. The LAN is directed by a team of comparative animal nutritionists led by Dr. Stephen Watts, Professor of Biology at UAB.</a:t>
            </a:r>
          </a:p>
          <a:p>
            <a:endParaRPr lang="fr-FR" sz="4400" dirty="0"/>
          </a:p>
          <a:p>
            <a:pPr algn="ctr">
              <a:spcAft>
                <a:spcPts val="600"/>
              </a:spcAft>
            </a:pPr>
            <a:r>
              <a:rPr lang="fr-FR" sz="6600" dirty="0">
                <a:ln>
                  <a:solidFill>
                    <a:schemeClr val="tx1"/>
                  </a:solidFill>
                </a:ln>
                <a:solidFill>
                  <a:srgbClr val="007A37"/>
                </a:solidFill>
                <a:latin typeface="Aptos Black" panose="020B0004020202020204" pitchFamily="34" charset="0"/>
              </a:rPr>
              <a:t>Resources</a:t>
            </a:r>
          </a:p>
          <a:p>
            <a:r>
              <a:rPr lang="en-US" sz="4400" dirty="0"/>
              <a:t>The LAN maintains a diet preparation facility with capacity for:</a:t>
            </a:r>
          </a:p>
          <a:p>
            <a:pPr marL="571500" indent="-571500">
              <a:buFont typeface="Arial" panose="020B0604020202020204" pitchFamily="34" charset="0"/>
              <a:buChar char="•"/>
            </a:pPr>
            <a:r>
              <a:rPr lang="en-US" sz="4400" dirty="0"/>
              <a:t>refrigeration storage of ingredient and diet stocks</a:t>
            </a:r>
          </a:p>
          <a:p>
            <a:pPr marL="571500" indent="-571500">
              <a:buFont typeface="Arial" panose="020B0604020202020204" pitchFamily="34" charset="0"/>
              <a:buChar char="•"/>
            </a:pPr>
            <a:r>
              <a:rPr lang="en-US" sz="4400" dirty="0"/>
              <a:t>Precision measurement of dietary ingredients</a:t>
            </a:r>
          </a:p>
          <a:p>
            <a:pPr marL="571500" indent="-571500">
              <a:buFont typeface="Arial" panose="020B0604020202020204" pitchFamily="34" charset="0"/>
              <a:buChar char="•"/>
            </a:pPr>
            <a:r>
              <a:rPr lang="en-US" sz="4400" dirty="0"/>
              <a:t>Extrusion and milling for production of extruded, pelleted, and ground diets of various dimensions.</a:t>
            </a:r>
          </a:p>
          <a:p>
            <a:pPr>
              <a:lnSpc>
                <a:spcPct val="150000"/>
              </a:lnSpc>
            </a:pPr>
            <a:endParaRPr lang="en-US" sz="4400" dirty="0"/>
          </a:p>
        </p:txBody>
      </p:sp>
      <p:sp>
        <p:nvSpPr>
          <p:cNvPr id="9" name="TextBox 8"/>
          <p:cNvSpPr txBox="1"/>
          <p:nvPr/>
        </p:nvSpPr>
        <p:spPr>
          <a:xfrm>
            <a:off x="34521342" y="5411313"/>
            <a:ext cx="16254531" cy="1107996"/>
          </a:xfrm>
          <a:prstGeom prst="rect">
            <a:avLst/>
          </a:prstGeom>
          <a:noFill/>
        </p:spPr>
        <p:txBody>
          <a:bodyPr wrap="square" rtlCol="0">
            <a:spAutoFit/>
          </a:bodyPr>
          <a:lstStyle/>
          <a:p>
            <a:pPr algn="ctr"/>
            <a:r>
              <a:rPr lang="en-US" sz="6600" b="1" dirty="0">
                <a:ln>
                  <a:solidFill>
                    <a:schemeClr val="tx1"/>
                  </a:solidFill>
                </a:ln>
                <a:solidFill>
                  <a:srgbClr val="007A37"/>
                </a:solidFill>
                <a:latin typeface="Aptos Black" panose="020B0004020202020204" pitchFamily="34" charset="0"/>
              </a:rPr>
              <a:t>Murine Diets</a:t>
            </a:r>
          </a:p>
        </p:txBody>
      </p:sp>
      <p:sp>
        <p:nvSpPr>
          <p:cNvPr id="69" name="TextBox 68"/>
          <p:cNvSpPr txBox="1"/>
          <p:nvPr/>
        </p:nvSpPr>
        <p:spPr>
          <a:xfrm>
            <a:off x="812376" y="13477526"/>
            <a:ext cx="16532503" cy="7571303"/>
          </a:xfrm>
          <a:prstGeom prst="rect">
            <a:avLst/>
          </a:prstGeom>
          <a:solidFill>
            <a:schemeClr val="accent3">
              <a:lumMod val="40000"/>
              <a:lumOff val="60000"/>
            </a:schemeClr>
          </a:solidFill>
          <a:ln w="38100" cmpd="tri">
            <a:solidFill>
              <a:srgbClr val="007A37"/>
            </a:solidFill>
          </a:ln>
        </p:spPr>
        <p:txBody>
          <a:bodyPr wrap="square" rtlCol="0">
            <a:spAutoFit/>
          </a:bodyPr>
          <a:lstStyle/>
          <a:p>
            <a:pPr algn="ctr"/>
            <a:r>
              <a:rPr lang="en-US" sz="6600" b="1" dirty="0">
                <a:ln>
                  <a:solidFill>
                    <a:schemeClr val="tx1"/>
                  </a:solidFill>
                </a:ln>
                <a:solidFill>
                  <a:srgbClr val="007A37"/>
                </a:solidFill>
                <a:latin typeface="Aptos Black" panose="020B0004020202020204" pitchFamily="34" charset="0"/>
              </a:rPr>
              <a:t>The Goal</a:t>
            </a:r>
          </a:p>
          <a:p>
            <a:pPr algn="ctr"/>
            <a:r>
              <a:rPr lang="en-US" sz="6000" b="1" dirty="0"/>
              <a:t>To increase the relevance of lab animal research by </a:t>
            </a:r>
          </a:p>
          <a:p>
            <a:pPr algn="ctr"/>
            <a:r>
              <a:rPr lang="en-US" sz="6000" b="1" dirty="0"/>
              <a:t>providing nutritional information, diet formulation, and diet production for standard reference diets, reference diets, and experimental diets, in a variety of animal models, as well as to expand our understanding of the importance of diets in experimental design.</a:t>
            </a:r>
            <a:endParaRPr lang="en-US" sz="6000" b="1" dirty="0">
              <a:ln>
                <a:solidFill>
                  <a:schemeClr val="accent3">
                    <a:lumMod val="50000"/>
                  </a:schemeClr>
                </a:solidFill>
              </a:ln>
              <a:solidFill>
                <a:srgbClr val="007A37"/>
              </a:solidFill>
            </a:endParaRPr>
          </a:p>
        </p:txBody>
      </p:sp>
      <p:sp>
        <p:nvSpPr>
          <p:cNvPr id="75" name="TextBox 74"/>
          <p:cNvSpPr txBox="1"/>
          <p:nvPr/>
        </p:nvSpPr>
        <p:spPr>
          <a:xfrm>
            <a:off x="39208844" y="38150349"/>
            <a:ext cx="10931274" cy="5016758"/>
          </a:xfrm>
          <a:prstGeom prst="rect">
            <a:avLst/>
          </a:prstGeom>
          <a:noFill/>
        </p:spPr>
        <p:txBody>
          <a:bodyPr wrap="square" rtlCol="0">
            <a:spAutoFit/>
          </a:bodyPr>
          <a:lstStyle/>
          <a:p>
            <a:r>
              <a:rPr lang="en-US" sz="4000" dirty="0"/>
              <a:t>Website: </a:t>
            </a:r>
          </a:p>
          <a:p>
            <a:r>
              <a:rPr lang="fr-FR" sz="4000" dirty="0"/>
              <a:t>uab.edu/norc/cores/animal-models/lab-animal</a:t>
            </a:r>
            <a:endParaRPr lang="en-US" sz="4000" dirty="0"/>
          </a:p>
          <a:p>
            <a:endParaRPr lang="en-US" sz="4000" dirty="0"/>
          </a:p>
          <a:p>
            <a:r>
              <a:rPr lang="en-US" sz="4000" dirty="0"/>
              <a:t>Contacts:</a:t>
            </a:r>
          </a:p>
          <a:p>
            <a:r>
              <a:rPr lang="en-US" sz="4000" dirty="0"/>
              <a:t>Dr. Stephen A. Watts sawatts@uab.edu</a:t>
            </a:r>
          </a:p>
          <a:p>
            <a:r>
              <a:rPr lang="en-US" sz="4000" dirty="0"/>
              <a:t>Jeff Barry jbarry@uab.edu</a:t>
            </a:r>
          </a:p>
          <a:p>
            <a:r>
              <a:rPr lang="en-US" sz="4000" dirty="0"/>
              <a:t>Dr. Jeri Brandom jbrandom@uab.edu</a:t>
            </a:r>
          </a:p>
          <a:p>
            <a:endParaRPr lang="en-US" sz="4000" dirty="0"/>
          </a:p>
        </p:txBody>
      </p:sp>
      <p:sp>
        <p:nvSpPr>
          <p:cNvPr id="26" name="TextBox 25">
            <a:extLst>
              <a:ext uri="{FF2B5EF4-FFF2-40B4-BE49-F238E27FC236}">
                <a16:creationId xmlns:a16="http://schemas.microsoft.com/office/drawing/2014/main" id="{9CA48754-58FC-46F4-B2B6-3483C155BE02}"/>
              </a:ext>
            </a:extLst>
          </p:cNvPr>
          <p:cNvSpPr txBox="1"/>
          <p:nvPr/>
        </p:nvSpPr>
        <p:spPr>
          <a:xfrm>
            <a:off x="34811749" y="6519309"/>
            <a:ext cx="15727680" cy="2123658"/>
          </a:xfrm>
          <a:prstGeom prst="rect">
            <a:avLst/>
          </a:prstGeom>
          <a:noFill/>
        </p:spPr>
        <p:txBody>
          <a:bodyPr wrap="square" rtlCol="0">
            <a:spAutoFit/>
          </a:bodyPr>
          <a:lstStyle/>
          <a:p>
            <a:r>
              <a:rPr lang="en-US" sz="4400" dirty="0"/>
              <a:t>We can formulate custom diets along with appropriate controls for murine models. Our modified standard American diet (mSAD) promotes obesity and glucose intolerance (shown below).</a:t>
            </a:r>
          </a:p>
        </p:txBody>
      </p:sp>
      <p:pic>
        <p:nvPicPr>
          <p:cNvPr id="45" name="Picture 44">
            <a:extLst>
              <a:ext uri="{FF2B5EF4-FFF2-40B4-BE49-F238E27FC236}">
                <a16:creationId xmlns:a16="http://schemas.microsoft.com/office/drawing/2014/main" id="{36FFCA71-38E7-4B4D-BBAC-2ACD8036BA7C}"/>
              </a:ext>
            </a:extLst>
          </p:cNvPr>
          <p:cNvPicPr>
            <a:picLocks noChangeAspect="1"/>
          </p:cNvPicPr>
          <p:nvPr/>
        </p:nvPicPr>
        <p:blipFill rotWithShape="1">
          <a:blip r:embed="rId2"/>
          <a:srcRect r="56478" b="74659"/>
          <a:stretch/>
        </p:blipFill>
        <p:spPr>
          <a:xfrm>
            <a:off x="34843870" y="17516757"/>
            <a:ext cx="5506534" cy="4675388"/>
          </a:xfrm>
          <a:prstGeom prst="rect">
            <a:avLst/>
          </a:prstGeom>
        </p:spPr>
      </p:pic>
      <p:pic>
        <p:nvPicPr>
          <p:cNvPr id="47" name="Picture 46" descr="A picture containing object&#10;&#10;Description automatically generated">
            <a:extLst>
              <a:ext uri="{FF2B5EF4-FFF2-40B4-BE49-F238E27FC236}">
                <a16:creationId xmlns:a16="http://schemas.microsoft.com/office/drawing/2014/main" id="{9C3360A8-1FDA-42C1-9B10-371C596EBCBF}"/>
              </a:ext>
            </a:extLst>
          </p:cNvPr>
          <p:cNvPicPr>
            <a:picLocks noChangeAspect="1"/>
          </p:cNvPicPr>
          <p:nvPr/>
        </p:nvPicPr>
        <p:blipFill rotWithShape="1">
          <a:blip r:embed="rId3"/>
          <a:srcRect r="75640" b="55524"/>
          <a:stretch/>
        </p:blipFill>
        <p:spPr>
          <a:xfrm>
            <a:off x="34972428" y="21956615"/>
            <a:ext cx="5367061" cy="4137720"/>
          </a:xfrm>
          <a:prstGeom prst="rect">
            <a:avLst/>
          </a:prstGeom>
        </p:spPr>
      </p:pic>
      <p:pic>
        <p:nvPicPr>
          <p:cNvPr id="50" name="Picture 49" descr="A picture containing object&#10;&#10;Description automatically generated">
            <a:extLst>
              <a:ext uri="{FF2B5EF4-FFF2-40B4-BE49-F238E27FC236}">
                <a16:creationId xmlns:a16="http://schemas.microsoft.com/office/drawing/2014/main" id="{E34BA577-1E6A-49BC-896A-1F22D952DB19}"/>
              </a:ext>
            </a:extLst>
          </p:cNvPr>
          <p:cNvPicPr>
            <a:picLocks noChangeAspect="1"/>
          </p:cNvPicPr>
          <p:nvPr/>
        </p:nvPicPr>
        <p:blipFill rotWithShape="1">
          <a:blip r:embed="rId3"/>
          <a:srcRect l="49641" r="25072" b="56244"/>
          <a:stretch/>
        </p:blipFill>
        <p:spPr>
          <a:xfrm>
            <a:off x="39936585" y="21995953"/>
            <a:ext cx="5662775" cy="4137720"/>
          </a:xfrm>
          <a:prstGeom prst="rect">
            <a:avLst/>
          </a:prstGeom>
        </p:spPr>
      </p:pic>
      <p:pic>
        <p:nvPicPr>
          <p:cNvPr id="57" name="Picture 56" descr="A picture containing object&#10;&#10;Description automatically generated">
            <a:extLst>
              <a:ext uri="{FF2B5EF4-FFF2-40B4-BE49-F238E27FC236}">
                <a16:creationId xmlns:a16="http://schemas.microsoft.com/office/drawing/2014/main" id="{F1575453-A0D0-463E-8784-C36F21009A20}"/>
              </a:ext>
            </a:extLst>
          </p:cNvPr>
          <p:cNvPicPr>
            <a:picLocks noChangeAspect="1"/>
          </p:cNvPicPr>
          <p:nvPr/>
        </p:nvPicPr>
        <p:blipFill rotWithShape="1">
          <a:blip r:embed="rId3"/>
          <a:srcRect t="48738" r="77098" b="7273"/>
          <a:stretch/>
        </p:blipFill>
        <p:spPr>
          <a:xfrm>
            <a:off x="44922075" y="21663278"/>
            <a:ext cx="5367688" cy="4353473"/>
          </a:xfrm>
          <a:prstGeom prst="rect">
            <a:avLst/>
          </a:prstGeom>
        </p:spPr>
      </p:pic>
      <p:sp>
        <p:nvSpPr>
          <p:cNvPr id="61" name="TextBox 60">
            <a:extLst>
              <a:ext uri="{FF2B5EF4-FFF2-40B4-BE49-F238E27FC236}">
                <a16:creationId xmlns:a16="http://schemas.microsoft.com/office/drawing/2014/main" id="{58D638F6-EABC-49FA-AEA4-D3B73FA18224}"/>
              </a:ext>
            </a:extLst>
          </p:cNvPr>
          <p:cNvSpPr txBox="1"/>
          <p:nvPr/>
        </p:nvSpPr>
        <p:spPr>
          <a:xfrm>
            <a:off x="5167109" y="401818"/>
            <a:ext cx="41400705" cy="2708434"/>
          </a:xfrm>
          <a:prstGeom prst="rect">
            <a:avLst/>
          </a:prstGeom>
          <a:noFill/>
        </p:spPr>
        <p:txBody>
          <a:bodyPr wrap="square" rtlCol="0">
            <a:spAutoFit/>
          </a:bodyPr>
          <a:lstStyle>
            <a:defPPr>
              <a:defRPr lang="en-US"/>
            </a:defPPr>
            <a:lvl1pPr algn="ctr">
              <a:defRPr sz="13000" b="1">
                <a:ln>
                  <a:solidFill>
                    <a:schemeClr val="accent3">
                      <a:lumMod val="50000"/>
                    </a:schemeClr>
                  </a:solidFill>
                </a:ln>
                <a:solidFill>
                  <a:srgbClr val="007A37"/>
                </a:solidFill>
              </a:defRPr>
            </a:lvl1pPr>
          </a:lstStyle>
          <a:p>
            <a:r>
              <a:rPr lang="en-US" sz="17000" dirty="0"/>
              <a:t>Is Diet Affecting Your Research Outcomes? </a:t>
            </a:r>
          </a:p>
        </p:txBody>
      </p:sp>
      <p:sp>
        <p:nvSpPr>
          <p:cNvPr id="62" name="TextBox 61">
            <a:extLst>
              <a:ext uri="{FF2B5EF4-FFF2-40B4-BE49-F238E27FC236}">
                <a16:creationId xmlns:a16="http://schemas.microsoft.com/office/drawing/2014/main" id="{435CD866-2128-4C89-BE57-D0386568EC7F}"/>
              </a:ext>
            </a:extLst>
          </p:cNvPr>
          <p:cNvSpPr txBox="1"/>
          <p:nvPr/>
        </p:nvSpPr>
        <p:spPr>
          <a:xfrm>
            <a:off x="18283184" y="6699561"/>
            <a:ext cx="15045002" cy="12957393"/>
          </a:xfrm>
          <a:prstGeom prst="rect">
            <a:avLst/>
          </a:prstGeom>
          <a:noFill/>
        </p:spPr>
        <p:txBody>
          <a:bodyPr wrap="square" rtlCol="0">
            <a:spAutoFit/>
          </a:bodyPr>
          <a:lstStyle/>
          <a:p>
            <a:r>
              <a:rPr lang="en-US" sz="4400" dirty="0"/>
              <a:t>The LAN will initially consult with investigators concerning experimental design and nutritional requirements at no charge. We can assist in the formulation of specific diets, particularly those which contain pharmacologic or nutraceutical compounds.</a:t>
            </a:r>
          </a:p>
          <a:p>
            <a:endParaRPr lang="en-US" sz="4400" dirty="0"/>
          </a:p>
          <a:p>
            <a:r>
              <a:rPr lang="en-US" sz="4400" dirty="0"/>
              <a:t>Custom diet needs may include:  </a:t>
            </a:r>
          </a:p>
          <a:p>
            <a:pPr marL="571500" indent="-571500">
              <a:buFont typeface="Arial" panose="020B0604020202020204" pitchFamily="34" charset="0"/>
              <a:buChar char="•"/>
            </a:pPr>
            <a:r>
              <a:rPr lang="en-US" sz="4400" dirty="0"/>
              <a:t>Addition or removal of specific nutrients or bioactive food components</a:t>
            </a:r>
          </a:p>
          <a:p>
            <a:pPr marL="571500" indent="-571500">
              <a:buFont typeface="Arial" panose="020B0604020202020204" pitchFamily="34" charset="0"/>
              <a:buChar char="•"/>
            </a:pPr>
            <a:r>
              <a:rPr lang="en-US" sz="4400" dirty="0"/>
              <a:t>Altered proximate nutrients (protein, lipid, carbohydrate)</a:t>
            </a:r>
          </a:p>
          <a:p>
            <a:pPr marL="571500" indent="-571500">
              <a:buFont typeface="Arial" panose="020B0604020202020204" pitchFamily="34" charset="0"/>
              <a:buChar char="•"/>
            </a:pPr>
            <a:r>
              <a:rPr lang="en-US" sz="4400" dirty="0"/>
              <a:t>Diets that promote or influence disease onset and progression</a:t>
            </a:r>
          </a:p>
          <a:p>
            <a:pPr marL="3288548" lvl="1" indent="-571500">
              <a:buFont typeface="Arial" panose="020B0604020202020204" pitchFamily="34" charset="0"/>
              <a:buChar char="•"/>
            </a:pPr>
            <a:r>
              <a:rPr lang="en-US" sz="4400" dirty="0"/>
              <a:t>Diet-Induced Obesity</a:t>
            </a:r>
          </a:p>
          <a:p>
            <a:pPr marL="3288548" lvl="1" indent="-571500">
              <a:buFont typeface="Arial" panose="020B0604020202020204" pitchFamily="34" charset="0"/>
              <a:buChar char="•"/>
            </a:pPr>
            <a:r>
              <a:rPr lang="en-US" sz="4400" dirty="0"/>
              <a:t>Diabetes</a:t>
            </a:r>
          </a:p>
          <a:p>
            <a:pPr marL="3288548" lvl="1" indent="-571500">
              <a:buFont typeface="Arial" panose="020B0604020202020204" pitchFamily="34" charset="0"/>
              <a:buChar char="•"/>
            </a:pPr>
            <a:r>
              <a:rPr lang="en-US" sz="4400" dirty="0"/>
              <a:t>Fatty Liver Disease</a:t>
            </a:r>
          </a:p>
          <a:p>
            <a:pPr marL="3288548" lvl="1" indent="-571500">
              <a:buFont typeface="Arial" panose="020B0604020202020204" pitchFamily="34" charset="0"/>
              <a:buChar char="•"/>
            </a:pPr>
            <a:r>
              <a:rPr lang="en-US" sz="4400" dirty="0"/>
              <a:t>Inflammatory Bowel Disease</a:t>
            </a:r>
          </a:p>
          <a:p>
            <a:pPr marL="3288548" lvl="1" indent="-571500">
              <a:buFont typeface="Arial" panose="020B0604020202020204" pitchFamily="34" charset="0"/>
              <a:buChar char="•"/>
            </a:pPr>
            <a:r>
              <a:rPr lang="en-US" sz="4400" dirty="0"/>
              <a:t>Cancer</a:t>
            </a:r>
          </a:p>
          <a:p>
            <a:pPr marL="3288548" lvl="1" indent="-571500">
              <a:buFont typeface="Arial" panose="020B0604020202020204" pitchFamily="34" charset="0"/>
              <a:buChar char="•"/>
            </a:pPr>
            <a:r>
              <a:rPr lang="en-US" sz="4400" dirty="0"/>
              <a:t>Hypertension </a:t>
            </a:r>
          </a:p>
          <a:p>
            <a:pPr marL="3288548" lvl="1" indent="-571500">
              <a:buFont typeface="Arial" panose="020B0604020202020204" pitchFamily="34" charset="0"/>
              <a:buChar char="•"/>
            </a:pPr>
            <a:r>
              <a:rPr lang="en-US" sz="4400" dirty="0"/>
              <a:t>Anxiety/ depression </a:t>
            </a:r>
          </a:p>
          <a:p>
            <a:pPr marL="571500" indent="-571500">
              <a:buFont typeface="Arial" panose="020B0604020202020204" pitchFamily="34" charset="0"/>
              <a:buChar char="•"/>
            </a:pPr>
            <a:r>
              <a:rPr lang="en-US" sz="4400" dirty="0"/>
              <a:t>Dietary interventions</a:t>
            </a:r>
          </a:p>
          <a:p>
            <a:pPr marL="571500" indent="-571500">
              <a:buFont typeface="Arial" panose="020B0604020202020204" pitchFamily="34" charset="0"/>
              <a:buChar char="•"/>
            </a:pPr>
            <a:r>
              <a:rPr lang="en-US" sz="4400" dirty="0"/>
              <a:t>Plant-based diets </a:t>
            </a:r>
          </a:p>
        </p:txBody>
      </p:sp>
      <p:sp>
        <p:nvSpPr>
          <p:cNvPr id="89" name="TextBox 88">
            <a:extLst>
              <a:ext uri="{FF2B5EF4-FFF2-40B4-BE49-F238E27FC236}">
                <a16:creationId xmlns:a16="http://schemas.microsoft.com/office/drawing/2014/main" id="{EC3D363C-9507-400F-8556-20C6E4AF9FD5}"/>
              </a:ext>
            </a:extLst>
          </p:cNvPr>
          <p:cNvSpPr txBox="1"/>
          <p:nvPr/>
        </p:nvSpPr>
        <p:spPr>
          <a:xfrm>
            <a:off x="17706309" y="5457841"/>
            <a:ext cx="16309721" cy="1107996"/>
          </a:xfrm>
          <a:prstGeom prst="rect">
            <a:avLst/>
          </a:prstGeom>
          <a:noFill/>
        </p:spPr>
        <p:txBody>
          <a:bodyPr wrap="square" rtlCol="0">
            <a:spAutoFit/>
          </a:bodyPr>
          <a:lstStyle/>
          <a:p>
            <a:pPr algn="ctr"/>
            <a:r>
              <a:rPr lang="en-US" sz="6600" b="1" dirty="0">
                <a:ln>
                  <a:solidFill>
                    <a:schemeClr val="tx1"/>
                  </a:solidFill>
                </a:ln>
                <a:solidFill>
                  <a:srgbClr val="007A37"/>
                </a:solidFill>
                <a:latin typeface="Aptos Black" panose="020B0004020202020204" pitchFamily="34" charset="0"/>
              </a:rPr>
              <a:t>Services: Diet Consulting</a:t>
            </a:r>
          </a:p>
        </p:txBody>
      </p:sp>
      <p:pic>
        <p:nvPicPr>
          <p:cNvPr id="1026" name="Picture 2" descr="Image result for c57bl6 mice eating">
            <a:extLst>
              <a:ext uri="{FF2B5EF4-FFF2-40B4-BE49-F238E27FC236}">
                <a16:creationId xmlns:a16="http://schemas.microsoft.com/office/drawing/2014/main" id="{D9100710-BE62-4933-B8E0-443018E28A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36796" y="19601349"/>
            <a:ext cx="9736928" cy="367130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descr="A screenshot of a cell phone&#10;&#10;Description automatically generated">
            <a:extLst>
              <a:ext uri="{FF2B5EF4-FFF2-40B4-BE49-F238E27FC236}">
                <a16:creationId xmlns:a16="http://schemas.microsoft.com/office/drawing/2014/main" id="{21B6B26F-469D-4134-ADB9-BC64B611CDC6}"/>
              </a:ext>
            </a:extLst>
          </p:cNvPr>
          <p:cNvPicPr>
            <a:picLocks noChangeAspect="1"/>
          </p:cNvPicPr>
          <p:nvPr/>
        </p:nvPicPr>
        <p:blipFill rotWithShape="1">
          <a:blip r:embed="rId5"/>
          <a:srcRect t="9591" r="40252" b="51730"/>
          <a:stretch/>
        </p:blipFill>
        <p:spPr>
          <a:xfrm>
            <a:off x="34863376" y="9040916"/>
            <a:ext cx="7225388" cy="6047630"/>
          </a:xfrm>
          <a:prstGeom prst="rect">
            <a:avLst/>
          </a:prstGeom>
        </p:spPr>
      </p:pic>
      <p:pic>
        <p:nvPicPr>
          <p:cNvPr id="95" name="Picture 94">
            <a:extLst>
              <a:ext uri="{FF2B5EF4-FFF2-40B4-BE49-F238E27FC236}">
                <a16:creationId xmlns:a16="http://schemas.microsoft.com/office/drawing/2014/main" id="{0FFDA220-2091-46AD-8E55-A03B25903D3D}"/>
              </a:ext>
            </a:extLst>
          </p:cNvPr>
          <p:cNvPicPr>
            <a:picLocks noChangeAspect="1"/>
          </p:cNvPicPr>
          <p:nvPr/>
        </p:nvPicPr>
        <p:blipFill rotWithShape="1">
          <a:blip r:embed="rId2"/>
          <a:srcRect t="48441" r="55387" b="25961"/>
          <a:stretch/>
        </p:blipFill>
        <p:spPr>
          <a:xfrm>
            <a:off x="39663439" y="17706522"/>
            <a:ext cx="5506533" cy="4607377"/>
          </a:xfrm>
          <a:prstGeom prst="rect">
            <a:avLst/>
          </a:prstGeom>
        </p:spPr>
      </p:pic>
      <p:pic>
        <p:nvPicPr>
          <p:cNvPr id="97" name="Picture 96">
            <a:extLst>
              <a:ext uri="{FF2B5EF4-FFF2-40B4-BE49-F238E27FC236}">
                <a16:creationId xmlns:a16="http://schemas.microsoft.com/office/drawing/2014/main" id="{64C3C409-BD75-4249-8DB5-EE8DB61ADDB6}"/>
              </a:ext>
            </a:extLst>
          </p:cNvPr>
          <p:cNvPicPr>
            <a:picLocks noChangeAspect="1"/>
          </p:cNvPicPr>
          <p:nvPr/>
        </p:nvPicPr>
        <p:blipFill rotWithShape="1">
          <a:blip r:embed="rId2"/>
          <a:srcRect t="71170" r="55728"/>
          <a:stretch/>
        </p:blipFill>
        <p:spPr>
          <a:xfrm>
            <a:off x="44544747" y="17406962"/>
            <a:ext cx="5595371" cy="5313337"/>
          </a:xfrm>
          <a:prstGeom prst="rect">
            <a:avLst/>
          </a:prstGeom>
        </p:spPr>
      </p:pic>
      <p:sp>
        <p:nvSpPr>
          <p:cNvPr id="98" name="TextBox 97">
            <a:extLst>
              <a:ext uri="{FF2B5EF4-FFF2-40B4-BE49-F238E27FC236}">
                <a16:creationId xmlns:a16="http://schemas.microsoft.com/office/drawing/2014/main" id="{2AD3F824-48C9-4A99-9399-9703E5C2C204}"/>
              </a:ext>
            </a:extLst>
          </p:cNvPr>
          <p:cNvSpPr txBox="1"/>
          <p:nvPr/>
        </p:nvSpPr>
        <p:spPr>
          <a:xfrm>
            <a:off x="35171971" y="15543526"/>
            <a:ext cx="14540909" cy="2123658"/>
          </a:xfrm>
          <a:prstGeom prst="rect">
            <a:avLst/>
          </a:prstGeom>
          <a:noFill/>
          <a:ln>
            <a:noFill/>
          </a:ln>
        </p:spPr>
        <p:txBody>
          <a:bodyPr wrap="square" rtlCol="0">
            <a:spAutoFit/>
          </a:bodyPr>
          <a:lstStyle/>
          <a:p>
            <a:pPr algn="ctr"/>
            <a:r>
              <a:rPr lang="en-US" sz="6600" b="1" dirty="0">
                <a:ln>
                  <a:solidFill>
                    <a:schemeClr val="tx1"/>
                  </a:solidFill>
                </a:ln>
                <a:solidFill>
                  <a:srgbClr val="007A37"/>
                </a:solidFill>
              </a:rPr>
              <a:t>Effect of mSAD on Body Composition and Metabolic Health in C57BL/6J Mice</a:t>
            </a:r>
          </a:p>
        </p:txBody>
      </p:sp>
      <p:pic>
        <p:nvPicPr>
          <p:cNvPr id="102" name="Picture 101" descr="A screenshot of a cell phone&#10;&#10;Description automatically generated">
            <a:extLst>
              <a:ext uri="{FF2B5EF4-FFF2-40B4-BE49-F238E27FC236}">
                <a16:creationId xmlns:a16="http://schemas.microsoft.com/office/drawing/2014/main" id="{F21D9949-622E-4CEF-BF82-E4CCFE539980}"/>
              </a:ext>
            </a:extLst>
          </p:cNvPr>
          <p:cNvPicPr>
            <a:picLocks noChangeAspect="1"/>
          </p:cNvPicPr>
          <p:nvPr/>
        </p:nvPicPr>
        <p:blipFill rotWithShape="1">
          <a:blip r:embed="rId5"/>
          <a:srcRect t="70311" r="38871" b="15753"/>
          <a:stretch/>
        </p:blipFill>
        <p:spPr>
          <a:xfrm>
            <a:off x="42294921" y="9056995"/>
            <a:ext cx="8061223" cy="2375956"/>
          </a:xfrm>
          <a:prstGeom prst="rect">
            <a:avLst/>
          </a:prstGeom>
        </p:spPr>
      </p:pic>
      <p:pic>
        <p:nvPicPr>
          <p:cNvPr id="1028" name="Picture 4" descr="Related image">
            <a:extLst>
              <a:ext uri="{FF2B5EF4-FFF2-40B4-BE49-F238E27FC236}">
                <a16:creationId xmlns:a16="http://schemas.microsoft.com/office/drawing/2014/main" id="{FFE1B92A-F65B-4126-B4E1-035B85C441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67215" y="16066983"/>
            <a:ext cx="5737141" cy="3857357"/>
          </a:xfrm>
          <a:prstGeom prst="rect">
            <a:avLst/>
          </a:prstGeom>
          <a:noFill/>
          <a:extLst>
            <a:ext uri="{909E8E84-426E-40DD-AFC4-6F175D3DCCD1}">
              <a14:hiddenFill xmlns:a14="http://schemas.microsoft.com/office/drawing/2010/main">
                <a:solidFill>
                  <a:srgbClr val="FFFFFF"/>
                </a:solidFill>
              </a14:hiddenFill>
            </a:ext>
          </a:extLst>
        </p:spPr>
      </p:pic>
      <p:sp>
        <p:nvSpPr>
          <p:cNvPr id="114" name="TextBox 113">
            <a:extLst>
              <a:ext uri="{FF2B5EF4-FFF2-40B4-BE49-F238E27FC236}">
                <a16:creationId xmlns:a16="http://schemas.microsoft.com/office/drawing/2014/main" id="{33820F81-BCC7-40AD-B2A1-DCA44D682A76}"/>
              </a:ext>
            </a:extLst>
          </p:cNvPr>
          <p:cNvSpPr txBox="1"/>
          <p:nvPr/>
        </p:nvSpPr>
        <p:spPr>
          <a:xfrm>
            <a:off x="18332376" y="23551992"/>
            <a:ext cx="14510930" cy="1107996"/>
          </a:xfrm>
          <a:prstGeom prst="rect">
            <a:avLst/>
          </a:prstGeom>
          <a:noFill/>
        </p:spPr>
        <p:txBody>
          <a:bodyPr wrap="square" rtlCol="0">
            <a:spAutoFit/>
          </a:bodyPr>
          <a:lstStyle/>
          <a:p>
            <a:pPr algn="ctr"/>
            <a:r>
              <a:rPr lang="en-US" sz="6600" b="1" dirty="0">
                <a:ln>
                  <a:solidFill>
                    <a:schemeClr val="tx1"/>
                  </a:solidFill>
                </a:ln>
                <a:solidFill>
                  <a:srgbClr val="007A37"/>
                </a:solidFill>
                <a:latin typeface="Aptos Black" panose="020B0004020202020204" pitchFamily="34" charset="0"/>
              </a:rPr>
              <a:t>Services: Diet Preparation</a:t>
            </a:r>
          </a:p>
        </p:txBody>
      </p:sp>
      <p:pic>
        <p:nvPicPr>
          <p:cNvPr id="1030" name="Picture 6" descr="Image result for ob/ob c57bl6">
            <a:extLst>
              <a:ext uri="{FF2B5EF4-FFF2-40B4-BE49-F238E27FC236}">
                <a16:creationId xmlns:a16="http://schemas.microsoft.com/office/drawing/2014/main" id="{199EB86F-EEAD-49FB-9980-D9AE793A7F7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592" t="12470" r="68538" b="17911"/>
          <a:stretch/>
        </p:blipFill>
        <p:spPr bwMode="auto">
          <a:xfrm rot="16200000">
            <a:off x="44690163" y="11359569"/>
            <a:ext cx="3270738" cy="37279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367412" y="24232259"/>
            <a:ext cx="15487111" cy="4832092"/>
          </a:xfrm>
          <a:prstGeom prst="rect">
            <a:avLst/>
          </a:prstGeom>
          <a:noFill/>
        </p:spPr>
        <p:txBody>
          <a:bodyPr wrap="square" rtlCol="0">
            <a:spAutoFit/>
          </a:bodyPr>
          <a:lstStyle/>
          <a:p>
            <a:pPr marL="571500" indent="-571500">
              <a:buFont typeface="Arial" panose="020B0604020202020204" pitchFamily="34" charset="0"/>
              <a:buChar char="•"/>
            </a:pPr>
            <a:endParaRPr lang="en-US" sz="4400" dirty="0"/>
          </a:p>
          <a:p>
            <a:r>
              <a:rPr lang="en-US" sz="4400" dirty="0"/>
              <a:t>Diets can be as produced with or without irradiation or autoclaving, depending on the application. Typical diets are produced in 1-3 kg minimums; however, larger or smaller quantities can be requested. Specialty ingredients, bioactive food components, nutraceuticals, or pharmacological agents are priced according to market, or can be provided by the investigator.</a:t>
            </a:r>
          </a:p>
        </p:txBody>
      </p:sp>
      <p:pic>
        <p:nvPicPr>
          <p:cNvPr id="49" name="Picture 48" descr="norc_logo color-tranparency.png"/>
          <p:cNvPicPr>
            <a:picLocks noChangeAspect="1"/>
          </p:cNvPicPr>
          <p:nvPr/>
        </p:nvPicPr>
        <p:blipFill>
          <a:blip r:embed="rId8"/>
          <a:srcRect/>
          <a:stretch>
            <a:fillRect/>
          </a:stretch>
        </p:blipFill>
        <p:spPr bwMode="auto">
          <a:xfrm>
            <a:off x="33918414" y="38329431"/>
            <a:ext cx="5473310" cy="4790644"/>
          </a:xfrm>
          <a:prstGeom prst="rect">
            <a:avLst/>
          </a:prstGeom>
          <a:noFill/>
          <a:ln w="9525">
            <a:noFill/>
            <a:miter lim="800000"/>
            <a:headEnd/>
            <a:tailEnd/>
          </a:ln>
        </p:spPr>
      </p:pic>
      <p:pic>
        <p:nvPicPr>
          <p:cNvPr id="7" name="Picture 2" descr="Image result for mouse rearing">
            <a:extLst>
              <a:ext uri="{FF2B5EF4-FFF2-40B4-BE49-F238E27FC236}">
                <a16:creationId xmlns:a16="http://schemas.microsoft.com/office/drawing/2014/main" id="{429E5A76-53B8-45E7-B49A-EE16001AEE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79583" y="218430"/>
            <a:ext cx="4450319" cy="49309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zebrafish">
            <a:extLst>
              <a:ext uri="{FF2B5EF4-FFF2-40B4-BE49-F238E27FC236}">
                <a16:creationId xmlns:a16="http://schemas.microsoft.com/office/drawing/2014/main" id="{3E03941B-7675-4EEB-B5EF-E666F8FD80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8073462" flipV="1">
            <a:off x="813202" y="1358298"/>
            <a:ext cx="5901530" cy="285493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A4BBCEE-CD2F-7053-2613-7826349CF102}"/>
              </a:ext>
            </a:extLst>
          </p:cNvPr>
          <p:cNvSpPr txBox="1"/>
          <p:nvPr/>
        </p:nvSpPr>
        <p:spPr>
          <a:xfrm>
            <a:off x="18250585" y="29168065"/>
            <a:ext cx="14510930" cy="1107996"/>
          </a:xfrm>
          <a:prstGeom prst="rect">
            <a:avLst/>
          </a:prstGeom>
          <a:noFill/>
        </p:spPr>
        <p:txBody>
          <a:bodyPr wrap="square" rtlCol="0">
            <a:spAutoFit/>
          </a:bodyPr>
          <a:lstStyle/>
          <a:p>
            <a:pPr algn="ctr"/>
            <a:r>
              <a:rPr lang="en-US" sz="6600" b="1" dirty="0">
                <a:ln>
                  <a:solidFill>
                    <a:schemeClr val="tx1"/>
                  </a:solidFill>
                </a:ln>
                <a:solidFill>
                  <a:srgbClr val="007A37"/>
                </a:solidFill>
                <a:latin typeface="Aptos Black" panose="020B0004020202020204" pitchFamily="34" charset="0"/>
              </a:rPr>
              <a:t>Core Users</a:t>
            </a:r>
          </a:p>
        </p:txBody>
      </p:sp>
      <p:sp>
        <p:nvSpPr>
          <p:cNvPr id="19" name="TextBox 18">
            <a:extLst>
              <a:ext uri="{FF2B5EF4-FFF2-40B4-BE49-F238E27FC236}">
                <a16:creationId xmlns:a16="http://schemas.microsoft.com/office/drawing/2014/main" id="{7C341117-2A0A-27EA-4D36-822399276C91}"/>
              </a:ext>
            </a:extLst>
          </p:cNvPr>
          <p:cNvSpPr txBox="1"/>
          <p:nvPr/>
        </p:nvSpPr>
        <p:spPr>
          <a:xfrm>
            <a:off x="18175682" y="29975781"/>
            <a:ext cx="15562015" cy="13634502"/>
          </a:xfrm>
          <a:prstGeom prst="rect">
            <a:avLst/>
          </a:prstGeom>
          <a:noFill/>
        </p:spPr>
        <p:txBody>
          <a:bodyPr wrap="square" rtlCol="0">
            <a:spAutoFit/>
          </a:bodyPr>
          <a:lstStyle/>
          <a:p>
            <a:endParaRPr lang="en-US" sz="4400" dirty="0"/>
          </a:p>
          <a:p>
            <a:r>
              <a:rPr lang="en-US" sz="4400" dirty="0"/>
              <a:t>Core services are available to UAB investigators and other institutions. Past and current clients include the following:</a:t>
            </a:r>
          </a:p>
          <a:p>
            <a:pPr marL="457200" indent="-457200">
              <a:buFont typeface="Arial" panose="020B0604020202020204" pitchFamily="34" charset="0"/>
              <a:buChar char="•"/>
            </a:pPr>
            <a:r>
              <a:rPr lang="en-US" sz="4400" dirty="0"/>
              <a:t>UAB investigators in the Department of Surgery, Psychology, Nutrition Sciences, Neuroscience, Biology, Pediatric Surgery, Cancer</a:t>
            </a:r>
          </a:p>
          <a:p>
            <a:pPr marL="457200" indent="-457200">
              <a:buFont typeface="Arial" panose="020B0604020202020204" pitchFamily="34" charset="0"/>
              <a:buChar char="•"/>
            </a:pPr>
            <a:r>
              <a:rPr lang="en-US" sz="4400" dirty="0"/>
              <a:t>USDA and USDA Egg Nutrition Council</a:t>
            </a:r>
          </a:p>
          <a:p>
            <a:pPr marL="457200" indent="-457200">
              <a:buFont typeface="Arial" panose="020B0604020202020204" pitchFamily="34" charset="0"/>
              <a:buChar char="•"/>
            </a:pPr>
            <a:r>
              <a:rPr lang="en-US" sz="4400" dirty="0"/>
              <a:t>Texas A&amp;M University</a:t>
            </a:r>
          </a:p>
          <a:p>
            <a:pPr marL="457200" indent="-457200">
              <a:buFont typeface="Arial" panose="020B0604020202020204" pitchFamily="34" charset="0"/>
              <a:buChar char="•"/>
            </a:pPr>
            <a:r>
              <a:rPr lang="en-US" sz="4400" dirty="0"/>
              <a:t>NIH Xiphophorus Genetic Stock Center at Texas State University</a:t>
            </a:r>
          </a:p>
          <a:p>
            <a:pPr marL="457200" indent="-457200">
              <a:buFont typeface="Arial" panose="020B0604020202020204" pitchFamily="34" charset="0"/>
              <a:buChar char="•"/>
            </a:pPr>
            <a:r>
              <a:rPr lang="en-US" sz="4400" dirty="0"/>
              <a:t>The University of Utah</a:t>
            </a:r>
          </a:p>
          <a:p>
            <a:pPr marL="457200" indent="-457200">
              <a:buFont typeface="Arial" panose="020B0604020202020204" pitchFamily="34" charset="0"/>
              <a:buChar char="•"/>
            </a:pPr>
            <a:r>
              <a:rPr lang="en-US" sz="4400" dirty="0"/>
              <a:t>Children’s Boston Hospital</a:t>
            </a:r>
          </a:p>
          <a:p>
            <a:pPr marL="457200" indent="-457200">
              <a:buFont typeface="Arial" panose="020B0604020202020204" pitchFamily="34" charset="0"/>
              <a:buChar char="•"/>
            </a:pPr>
            <a:r>
              <a:rPr lang="en-US" sz="4400" dirty="0"/>
              <a:t>Harvard University</a:t>
            </a:r>
          </a:p>
          <a:p>
            <a:pPr marL="457200" indent="-457200">
              <a:buFont typeface="Arial" panose="020B0604020202020204" pitchFamily="34" charset="0"/>
              <a:buChar char="•"/>
            </a:pPr>
            <a:r>
              <a:rPr lang="en-US" sz="4400" dirty="0"/>
              <a:t>Duke University</a:t>
            </a:r>
          </a:p>
          <a:p>
            <a:pPr marL="457200" indent="-457200">
              <a:buFont typeface="Arial" panose="020B0604020202020204" pitchFamily="34" charset="0"/>
              <a:buChar char="•"/>
            </a:pPr>
            <a:r>
              <a:rPr lang="en-US" sz="4400" dirty="0"/>
              <a:t>Dartmouth Cancer Center</a:t>
            </a:r>
          </a:p>
          <a:p>
            <a:pPr marL="457200" indent="-457200">
              <a:buFont typeface="Arial" panose="020B0604020202020204" pitchFamily="34" charset="0"/>
              <a:buChar char="•"/>
            </a:pPr>
            <a:r>
              <a:rPr lang="en-US" sz="4400" dirty="0"/>
              <a:t>University of Colorado Anschutz School of Medicine</a:t>
            </a:r>
          </a:p>
          <a:p>
            <a:pPr marL="457200" indent="-457200">
              <a:buFont typeface="Arial" panose="020B0604020202020204" pitchFamily="34" charset="0"/>
              <a:buChar char="•"/>
            </a:pPr>
            <a:r>
              <a:rPr lang="en-US" sz="4400" dirty="0"/>
              <a:t>Auburn University</a:t>
            </a:r>
          </a:p>
          <a:p>
            <a:pPr marL="457200" indent="-457200">
              <a:buFont typeface="Arial" panose="020B0604020202020204" pitchFamily="34" charset="0"/>
              <a:buChar char="•"/>
            </a:pPr>
            <a:r>
              <a:rPr lang="en-US" sz="4400" dirty="0"/>
              <a:t>The Zebrafish International Resource Center, University of Oregon</a:t>
            </a:r>
          </a:p>
          <a:p>
            <a:pPr marL="457200" indent="-457200">
              <a:buFont typeface="Arial" panose="020B0604020202020204" pitchFamily="34" charset="0"/>
              <a:buChar char="•"/>
            </a:pPr>
            <a:r>
              <a:rPr lang="en-US" sz="4400" dirty="0"/>
              <a:t>NIH/NHGRI</a:t>
            </a:r>
          </a:p>
          <a:p>
            <a:pPr marL="457200" indent="-457200">
              <a:buFont typeface="Arial" panose="020B0604020202020204" pitchFamily="34" charset="0"/>
              <a:buChar char="•"/>
            </a:pPr>
            <a:r>
              <a:rPr lang="en-US" sz="4400" dirty="0"/>
              <a:t>NIH/NIMH</a:t>
            </a:r>
          </a:p>
          <a:p>
            <a:pPr marL="457200" indent="-457200">
              <a:buFont typeface="Arial" panose="020B0604020202020204" pitchFamily="34" charset="0"/>
              <a:buChar char="•"/>
            </a:pPr>
            <a:r>
              <a:rPr lang="en-US" sz="4400" dirty="0"/>
              <a:t>Various industry partners</a:t>
            </a:r>
          </a:p>
        </p:txBody>
      </p:sp>
      <p:sp>
        <p:nvSpPr>
          <p:cNvPr id="25" name="TextBox 24">
            <a:extLst>
              <a:ext uri="{FF2B5EF4-FFF2-40B4-BE49-F238E27FC236}">
                <a16:creationId xmlns:a16="http://schemas.microsoft.com/office/drawing/2014/main" id="{3563CF9F-6DDE-6191-9076-DB97B36AEF48}"/>
              </a:ext>
            </a:extLst>
          </p:cNvPr>
          <p:cNvSpPr txBox="1"/>
          <p:nvPr/>
        </p:nvSpPr>
        <p:spPr>
          <a:xfrm>
            <a:off x="34613111" y="26692462"/>
            <a:ext cx="16309721" cy="1107996"/>
          </a:xfrm>
          <a:prstGeom prst="rect">
            <a:avLst/>
          </a:prstGeom>
          <a:noFill/>
          <a:ln>
            <a:noFill/>
          </a:ln>
        </p:spPr>
        <p:txBody>
          <a:bodyPr wrap="square" rtlCol="0">
            <a:spAutoFit/>
          </a:bodyPr>
          <a:lstStyle/>
          <a:p>
            <a:pPr algn="ctr"/>
            <a:r>
              <a:rPr lang="en-US" sz="6600" b="1" dirty="0">
                <a:ln>
                  <a:solidFill>
                    <a:schemeClr val="tx1"/>
                  </a:solidFill>
                </a:ln>
                <a:solidFill>
                  <a:srgbClr val="007A37"/>
                </a:solidFill>
                <a:latin typeface="Aptos Black" panose="020B0004020202020204" pitchFamily="34" charset="0"/>
              </a:rPr>
              <a:t>LANTERN</a:t>
            </a:r>
          </a:p>
        </p:txBody>
      </p:sp>
      <p:sp>
        <p:nvSpPr>
          <p:cNvPr id="27" name="TextBox 26">
            <a:extLst>
              <a:ext uri="{FF2B5EF4-FFF2-40B4-BE49-F238E27FC236}">
                <a16:creationId xmlns:a16="http://schemas.microsoft.com/office/drawing/2014/main" id="{7FF181B4-4F1C-CEE8-81AB-43235D00257E}"/>
              </a:ext>
            </a:extLst>
          </p:cNvPr>
          <p:cNvSpPr txBox="1"/>
          <p:nvPr/>
        </p:nvSpPr>
        <p:spPr>
          <a:xfrm>
            <a:off x="34811749" y="28170920"/>
            <a:ext cx="15819120" cy="8894743"/>
          </a:xfrm>
          <a:prstGeom prst="rect">
            <a:avLst/>
          </a:prstGeom>
          <a:noFill/>
        </p:spPr>
        <p:txBody>
          <a:bodyPr wrap="square" rtlCol="0">
            <a:spAutoFit/>
          </a:bodyPr>
          <a:lstStyle/>
          <a:p>
            <a:r>
              <a:rPr lang="en-US" sz="4400" dirty="0"/>
              <a:t>A new generation of standard reference diets (SRDs) is essential to enhance the integrity of research associated with the use of laboratory animal models in the study of human disease. The Laboratory Animal Nutrition Taskforce for an Education and Research Network (LANTERN) was formed to provide constructive and implementable recommendations for updating and enhancing standard reference diets (SRDs) for multiple laboratory animal models. Such enhancements are intended to increase the rigor, statistical power, transparency, replicability, interpretability, and integrity of laboratory animal research. UAB is a lead institution in this initiative, which is described in the publication </a:t>
            </a:r>
            <a:r>
              <a:rPr lang="en-US" sz="4400" u="sng" dirty="0">
                <a:hlinkClick r:id="rId11"/>
              </a:rPr>
              <a:t>https://www.sciencedirect.com/science/article/pii/S0022316625008156</a:t>
            </a:r>
            <a:endParaRPr lang="en-US" sz="4400" dirty="0"/>
          </a:p>
        </p:txBody>
      </p:sp>
      <p:pic>
        <p:nvPicPr>
          <p:cNvPr id="31" name="Picture 30" descr="A machine in a cabinet&#10;&#10;Description automatically generated">
            <a:extLst>
              <a:ext uri="{FF2B5EF4-FFF2-40B4-BE49-F238E27FC236}">
                <a16:creationId xmlns:a16="http://schemas.microsoft.com/office/drawing/2014/main" id="{D87A6AE2-D227-A572-5DFB-0185E89263D4}"/>
              </a:ext>
            </a:extLst>
          </p:cNvPr>
          <p:cNvPicPr>
            <a:picLocks noChangeAspect="1"/>
          </p:cNvPicPr>
          <p:nvPr/>
        </p:nvPicPr>
        <p:blipFill>
          <a:blip r:embed="rId12"/>
          <a:srcRect t="25531" b="11860"/>
          <a:stretch/>
        </p:blipFill>
        <p:spPr>
          <a:xfrm>
            <a:off x="9683850" y="37206184"/>
            <a:ext cx="7605656" cy="6349127"/>
          </a:xfrm>
          <a:prstGeom prst="rect">
            <a:avLst/>
          </a:prstGeom>
        </p:spPr>
      </p:pic>
      <p:pic>
        <p:nvPicPr>
          <p:cNvPr id="33" name="Picture 32" descr="A pile of brown powder on a white paper&#10;&#10;Description automatically generated">
            <a:extLst>
              <a:ext uri="{FF2B5EF4-FFF2-40B4-BE49-F238E27FC236}">
                <a16:creationId xmlns:a16="http://schemas.microsoft.com/office/drawing/2014/main" id="{0DB8B6FB-27FE-4E31-9EB2-08E2153CF84E}"/>
              </a:ext>
            </a:extLst>
          </p:cNvPr>
          <p:cNvPicPr>
            <a:picLocks noChangeAspect="1"/>
          </p:cNvPicPr>
          <p:nvPr/>
        </p:nvPicPr>
        <p:blipFill>
          <a:blip r:embed="rId13"/>
          <a:srcRect l="31182" t="16440" r="14299" b="25758"/>
          <a:stretch>
            <a:fillRect/>
          </a:stretch>
        </p:blipFill>
        <p:spPr>
          <a:xfrm>
            <a:off x="12892996" y="31561792"/>
            <a:ext cx="4394733" cy="6212350"/>
          </a:xfrm>
          <a:prstGeom prst="rect">
            <a:avLst/>
          </a:prstGeom>
        </p:spPr>
      </p:pic>
      <p:pic>
        <p:nvPicPr>
          <p:cNvPr id="37" name="Picture 36" descr="A hand in a glove holding a glass cup&#10;&#10;Description automatically generated">
            <a:extLst>
              <a:ext uri="{FF2B5EF4-FFF2-40B4-BE49-F238E27FC236}">
                <a16:creationId xmlns:a16="http://schemas.microsoft.com/office/drawing/2014/main" id="{091A4B1F-1E35-302D-4795-AB2767F1D19C}"/>
              </a:ext>
            </a:extLst>
          </p:cNvPr>
          <p:cNvPicPr>
            <a:picLocks noChangeAspect="1"/>
          </p:cNvPicPr>
          <p:nvPr/>
        </p:nvPicPr>
        <p:blipFill>
          <a:blip r:embed="rId14"/>
          <a:stretch>
            <a:fillRect/>
          </a:stretch>
        </p:blipFill>
        <p:spPr>
          <a:xfrm>
            <a:off x="986114" y="31348865"/>
            <a:ext cx="5430208" cy="7240276"/>
          </a:xfrm>
          <a:prstGeom prst="rect">
            <a:avLst/>
          </a:prstGeom>
        </p:spPr>
      </p:pic>
      <p:pic>
        <p:nvPicPr>
          <p:cNvPr id="40" name="Picture 39" descr="A mixer with red food inside&#10;&#10;Description automatically generated">
            <a:extLst>
              <a:ext uri="{FF2B5EF4-FFF2-40B4-BE49-F238E27FC236}">
                <a16:creationId xmlns:a16="http://schemas.microsoft.com/office/drawing/2014/main" id="{97FFFA37-E734-34B9-575E-9613C367F339}"/>
              </a:ext>
            </a:extLst>
          </p:cNvPr>
          <p:cNvPicPr>
            <a:picLocks noChangeAspect="1"/>
          </p:cNvPicPr>
          <p:nvPr/>
        </p:nvPicPr>
        <p:blipFill>
          <a:blip r:embed="rId15"/>
          <a:srcRect l="24444" r="16528"/>
          <a:stretch/>
        </p:blipFill>
        <p:spPr>
          <a:xfrm>
            <a:off x="1489069" y="37206184"/>
            <a:ext cx="6662664" cy="6349127"/>
          </a:xfrm>
          <a:prstGeom prst="rect">
            <a:avLst/>
          </a:prstGeom>
        </p:spPr>
      </p:pic>
      <p:pic>
        <p:nvPicPr>
          <p:cNvPr id="6" name="Picture 2" descr="DSCN0104">
            <a:extLst>
              <a:ext uri="{FF2B5EF4-FFF2-40B4-BE49-F238E27FC236}">
                <a16:creationId xmlns:a16="http://schemas.microsoft.com/office/drawing/2014/main" id="{1522B1A3-B96B-0A4B-E27F-39193FF158B2}"/>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146165" y="32888323"/>
            <a:ext cx="7017660" cy="526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201FD535-43AA-3D0D-8086-3985DC432059}"/>
              </a:ext>
            </a:extLst>
          </p:cNvPr>
          <p:cNvSpPr/>
          <p:nvPr/>
        </p:nvSpPr>
        <p:spPr>
          <a:xfrm>
            <a:off x="1074138" y="5329544"/>
            <a:ext cx="16064174" cy="7879080"/>
          </a:xfrm>
          <a:prstGeom prst="rect">
            <a:avLst/>
          </a:prstGeom>
          <a:noFill/>
        </p:spPr>
        <p:txBody>
          <a:bodyPr wrap="square">
            <a:spAutoFit/>
          </a:bodyPr>
          <a:lstStyle/>
          <a:p>
            <a:pPr algn="ctr">
              <a:spcBef>
                <a:spcPts val="600"/>
              </a:spcBef>
            </a:pPr>
            <a:r>
              <a:rPr lang="en-US" sz="6600" b="1" dirty="0">
                <a:ln>
                  <a:solidFill>
                    <a:schemeClr val="tx1"/>
                  </a:solidFill>
                </a:ln>
                <a:solidFill>
                  <a:srgbClr val="007A37"/>
                </a:solidFill>
                <a:latin typeface="Aptos Black" panose="020B0004020202020204" pitchFamily="34" charset="0"/>
              </a:rPr>
              <a:t>The Challenge</a:t>
            </a:r>
          </a:p>
          <a:p>
            <a:pPr marL="91440"/>
            <a:r>
              <a:rPr lang="en-US" sz="4400" dirty="0"/>
              <a:t>“Over half of the manuscripts submitted to the </a:t>
            </a:r>
            <a:r>
              <a:rPr lang="en-US" sz="4400" i="1" dirty="0"/>
              <a:t>Journal of Nutrition </a:t>
            </a:r>
            <a:r>
              <a:rPr lang="en-US" sz="4400" dirty="0"/>
              <a:t>have inadequate or inappropriate nutritional experimental design”</a:t>
            </a:r>
          </a:p>
          <a:p>
            <a:pPr marL="91440"/>
            <a:endParaRPr lang="en-US" sz="4000" dirty="0"/>
          </a:p>
          <a:p>
            <a:pPr marL="91440"/>
            <a:r>
              <a:rPr lang="en-US" sz="4400" dirty="0"/>
              <a:t>		Dr. Teresa Davis, Editor-in-Chief Emerita</a:t>
            </a:r>
          </a:p>
          <a:p>
            <a:pPr marL="91440"/>
            <a:r>
              <a:rPr lang="en-US" sz="4400" dirty="0"/>
              <a:t>		Journal of Nutrition</a:t>
            </a:r>
          </a:p>
          <a:p>
            <a:pPr marL="91440"/>
            <a:endParaRPr lang="en-US" sz="4800" dirty="0"/>
          </a:p>
          <a:p>
            <a:pPr marL="91440"/>
            <a:r>
              <a:rPr lang="en-US" sz="4400" dirty="0"/>
              <a:t>The lack of understanding of nutrition and the continued use of unsuitable research diets in many animal models will limit our ability to translate timely knowledge concerning the onset, progression, and management of human disease. </a:t>
            </a:r>
            <a:endParaRPr lang="en-US" sz="4400" b="1" dirty="0">
              <a:ln>
                <a:solidFill>
                  <a:schemeClr val="tx1"/>
                </a:solidFill>
              </a:ln>
              <a:solidFill>
                <a:srgbClr val="007A37"/>
              </a:solidFill>
            </a:endParaRPr>
          </a:p>
        </p:txBody>
      </p:sp>
    </p:spTree>
    <p:extLst>
      <p:ext uri="{BB962C8B-B14F-4D97-AF65-F5344CB8AC3E}">
        <p14:creationId xmlns:p14="http://schemas.microsoft.com/office/powerpoint/2010/main" val="1752167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7847B5427DE843B20DCFF00717C58D" ma:contentTypeVersion="13" ma:contentTypeDescription="Create a new document." ma:contentTypeScope="" ma:versionID="bfd989a293015a18bea1ffc3ac1f79a0">
  <xsd:schema xmlns:xsd="http://www.w3.org/2001/XMLSchema" xmlns:xs="http://www.w3.org/2001/XMLSchema" xmlns:p="http://schemas.microsoft.com/office/2006/metadata/properties" xmlns:ns2="70f46dd7-f5f0-4d0f-b764-a583822bed29" xmlns:ns3="d38202d0-57c5-4c8a-98ba-7ab68e1b1c2b" targetNamespace="http://schemas.microsoft.com/office/2006/metadata/properties" ma:root="true" ma:fieldsID="5baed94e75be110e376cfd33ff44446c" ns2:_="" ns3:_="">
    <xsd:import namespace="70f46dd7-f5f0-4d0f-b764-a583822bed29"/>
    <xsd:import namespace="d38202d0-57c5-4c8a-98ba-7ab68e1b1c2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f46dd7-f5f0-4d0f-b764-a583822bed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cb661bd-580e-4f87-9e86-f3e9db1d3ba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8202d0-57c5-4c8a-98ba-7ab68e1b1c2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dd503d3-ad61-41ef-879c-ba26bbb33717}" ma:internalName="TaxCatchAll" ma:showField="CatchAllData" ma:web="d38202d0-57c5-4c8a-98ba-7ab68e1b1c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0f46dd7-f5f0-4d0f-b764-a583822bed29">
      <Terms xmlns="http://schemas.microsoft.com/office/infopath/2007/PartnerControls"/>
    </lcf76f155ced4ddcb4097134ff3c332f>
    <TaxCatchAll xmlns="d38202d0-57c5-4c8a-98ba-7ab68e1b1c2b" xsi:nil="true"/>
  </documentManagement>
</p:properties>
</file>

<file path=customXml/itemProps1.xml><?xml version="1.0" encoding="utf-8"?>
<ds:datastoreItem xmlns:ds="http://schemas.openxmlformats.org/officeDocument/2006/customXml" ds:itemID="{1C0BDCD7-99E8-4587-BF4E-71132A11D74B}">
  <ds:schemaRefs>
    <ds:schemaRef ds:uri="http://schemas.microsoft.com/sharepoint/v3/contenttype/forms"/>
  </ds:schemaRefs>
</ds:datastoreItem>
</file>

<file path=customXml/itemProps2.xml><?xml version="1.0" encoding="utf-8"?>
<ds:datastoreItem xmlns:ds="http://schemas.openxmlformats.org/officeDocument/2006/customXml" ds:itemID="{595B4B30-C932-4CB8-AB99-B45DD1308E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f46dd7-f5f0-4d0f-b764-a583822bed29"/>
    <ds:schemaRef ds:uri="d38202d0-57c5-4c8a-98ba-7ab68e1b1c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B910BC-26FF-4AAE-A361-CF2D65312B80}">
  <ds:schemaRefs>
    <ds:schemaRef ds:uri="http://schemas.microsoft.com/office/2006/metadata/properties"/>
    <ds:schemaRef ds:uri="http://schemas.microsoft.com/office/infopath/2007/PartnerControls"/>
    <ds:schemaRef ds:uri="70f46dd7-f5f0-4d0f-b764-a583822bed29"/>
    <ds:schemaRef ds:uri="d38202d0-57c5-4c8a-98ba-7ab68e1b1c2b"/>
  </ds:schemaRefs>
</ds:datastoreItem>
</file>

<file path=docProps/app.xml><?xml version="1.0" encoding="utf-8"?>
<Properties xmlns="http://schemas.openxmlformats.org/officeDocument/2006/extended-properties" xmlns:vt="http://schemas.openxmlformats.org/officeDocument/2006/docPropsVTypes">
  <TotalTime>7179</TotalTime>
  <Words>723</Words>
  <Application>Microsoft Office PowerPoint</Application>
  <PresentationFormat>Custom</PresentationFormat>
  <Paragraphs>69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 Black</vt:lpstr>
      <vt:lpstr>Arial</vt:lpstr>
      <vt:lpstr>Calibri</vt:lpstr>
      <vt:lpstr>Office Theme</vt:lpstr>
      <vt:lpstr>PowerPoint Presentation</vt:lpstr>
    </vt:vector>
  </TitlesOfParts>
  <Company>University of Alabama at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Mickie Powell</dc:creator>
  <cp:lastModifiedBy>Brandom, Jeri</cp:lastModifiedBy>
  <cp:revision>132</cp:revision>
  <dcterms:created xsi:type="dcterms:W3CDTF">2012-10-30T21:35:16Z</dcterms:created>
  <dcterms:modified xsi:type="dcterms:W3CDTF">2026-01-07T22:38:44Z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e7542bc-63e5-412b-b0a0-d9586028a7d0_Enabled">
    <vt:lpwstr>true</vt:lpwstr>
  </property>
  <property fmtid="{D5CDD505-2E9C-101B-9397-08002B2CF9AE}" pid="3" name="MSIP_Label_ae7542bc-63e5-412b-b0a0-d9586028a7d0_SetDate">
    <vt:lpwstr>2024-12-11T17:32:38Z</vt:lpwstr>
  </property>
  <property fmtid="{D5CDD505-2E9C-101B-9397-08002B2CF9AE}" pid="4" name="MSIP_Label_ae7542bc-63e5-412b-b0a0-d9586028a7d0_Method">
    <vt:lpwstr>Standard</vt:lpwstr>
  </property>
  <property fmtid="{D5CDD505-2E9C-101B-9397-08002B2CF9AE}" pid="5" name="MSIP_Label_ae7542bc-63e5-412b-b0a0-d9586028a7d0_Name">
    <vt:lpwstr>Sensitive</vt:lpwstr>
  </property>
  <property fmtid="{D5CDD505-2E9C-101B-9397-08002B2CF9AE}" pid="6" name="MSIP_Label_ae7542bc-63e5-412b-b0a0-d9586028a7d0_SiteId">
    <vt:lpwstr>d8999fe4-76af-40b3-b435-1d8977abc08c</vt:lpwstr>
  </property>
  <property fmtid="{D5CDD505-2E9C-101B-9397-08002B2CF9AE}" pid="7" name="MSIP_Label_ae7542bc-63e5-412b-b0a0-d9586028a7d0_ActionId">
    <vt:lpwstr>b0b324e5-cd41-4a60-962a-3c0b60d73e2d</vt:lpwstr>
  </property>
  <property fmtid="{D5CDD505-2E9C-101B-9397-08002B2CF9AE}" pid="8" name="MSIP_Label_ae7542bc-63e5-412b-b0a0-d9586028a7d0_ContentBits">
    <vt:lpwstr>0</vt:lpwstr>
  </property>
  <property fmtid="{D5CDD505-2E9C-101B-9397-08002B2CF9AE}" pid="9" name="ContentTypeId">
    <vt:lpwstr>0x010100867847B5427DE843B20DCFF00717C58D</vt:lpwstr>
  </property>
  <property fmtid="{D5CDD505-2E9C-101B-9397-08002B2CF9AE}" pid="10" name="Order">
    <vt:r8>9600</vt:r8>
  </property>
</Properties>
</file>